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5" r:id="rId2"/>
    <p:sldId id="4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645D6EC-9C8E-4C22-BC42-A7ED3053AE48}"/>
              </a:ext>
            </a:extLst>
          </p:cNvPr>
          <p:cNvGrpSpPr>
            <a:grpSpLocks noChangeAspect="1"/>
          </p:cNvGrpSpPr>
          <p:nvPr/>
        </p:nvGrpSpPr>
        <p:grpSpPr>
          <a:xfrm>
            <a:off x="1127778" y="993570"/>
            <a:ext cx="1705694" cy="2435430"/>
            <a:chOff x="1050140" y="830100"/>
            <a:chExt cx="1895215" cy="270603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71345" y="1635420"/>
                  <a:ext cx="291060" cy="757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93438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93438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D68B179A-1023-4CCE-87D6-0BC772354E9D}"/>
                </a:ext>
              </a:extLst>
            </p:cNvPr>
            <p:cNvSpPr/>
            <p:nvPr/>
          </p:nvSpPr>
          <p:spPr>
            <a:xfrm>
              <a:off x="1491408" y="1531225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四角形: 上の 2 つの角を丸める 347">
              <a:extLst>
                <a:ext uri="{FF2B5EF4-FFF2-40B4-BE49-F238E27FC236}">
                  <a16:creationId xmlns:a16="http://schemas.microsoft.com/office/drawing/2014/main" id="{C18786C9-9261-4603-8197-90F9F4DF2756}"/>
                </a:ext>
              </a:extLst>
            </p:cNvPr>
            <p:cNvSpPr/>
            <p:nvPr/>
          </p:nvSpPr>
          <p:spPr>
            <a:xfrm rot="12395134" flipH="1">
              <a:off x="1214148" y="2430195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EEAC0EB-401E-40F8-B7FD-D03999E268D8}"/>
                </a:ext>
              </a:extLst>
            </p:cNvPr>
            <p:cNvGrpSpPr/>
            <p:nvPr/>
          </p:nvGrpSpPr>
          <p:grpSpPr>
            <a:xfrm rot="1800000">
              <a:off x="2258384" y="1852268"/>
              <a:ext cx="571249" cy="1207630"/>
              <a:chOff x="2226646" y="1852268"/>
              <a:chExt cx="571249" cy="1207630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6ED4730F-002A-48A1-AE68-2C9DD9546FE7}"/>
                  </a:ext>
                </a:extLst>
              </p:cNvPr>
              <p:cNvSpPr/>
              <p:nvPr/>
            </p:nvSpPr>
            <p:spPr>
              <a:xfrm rot="940447">
                <a:off x="2226646" y="1852268"/>
                <a:ext cx="312690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7F8AFF1D-3A83-4235-BE03-445DDBDAD401}"/>
                  </a:ext>
                </a:extLst>
              </p:cNvPr>
              <p:cNvSpPr/>
              <p:nvPr/>
            </p:nvSpPr>
            <p:spPr>
              <a:xfrm rot="9124084">
                <a:off x="2493909" y="2140248"/>
                <a:ext cx="303986" cy="919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0207F5AF-9EC1-4B61-937A-C05C2C588583}"/>
                  </a:ext>
                </a:extLst>
              </p:cNvPr>
              <p:cNvSpPr/>
              <p:nvPr/>
            </p:nvSpPr>
            <p:spPr>
              <a:xfrm rot="3600000">
                <a:off x="2523209" y="2187987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58DC6230-CA24-4046-A0DA-20862789CBD1}"/>
                  </a:ext>
                </a:extLst>
              </p:cNvPr>
              <p:cNvSpPr/>
              <p:nvPr/>
            </p:nvSpPr>
            <p:spPr>
              <a:xfrm rot="3600000">
                <a:off x="2570833" y="2283238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3C7CA8F-1EFC-4127-AB30-F5836297574C}"/>
                </a:ext>
              </a:extLst>
            </p:cNvPr>
            <p:cNvGrpSpPr/>
            <p:nvPr/>
          </p:nvGrpSpPr>
          <p:grpSpPr>
            <a:xfrm rot="20868159">
              <a:off x="1050140" y="1986612"/>
              <a:ext cx="975135" cy="1183942"/>
              <a:chOff x="1125686" y="2068257"/>
              <a:chExt cx="975135" cy="1183942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E6CAB3B3-0C11-44FB-B0AD-8129FEFAD690}"/>
                  </a:ext>
                </a:extLst>
              </p:cNvPr>
              <p:cNvGrpSpPr/>
              <p:nvPr/>
            </p:nvGrpSpPr>
            <p:grpSpPr>
              <a:xfrm rot="21202638">
                <a:off x="1196688" y="2068257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1950DEAE-B4F2-40FE-96E3-AB85CE9DC061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876CCB5B-B110-44F8-BA8A-F4BA0B77078F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38B18F9C-B016-4FC0-9581-CBAA4D16FC24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3EE5735-2875-4713-A64A-09F7D944C546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C85519C-499B-4680-B9B3-A3587FBC2467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7A4BB9D-A539-44A1-A839-8B5618FFAD82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2F020C1D-FFE8-4553-A484-69D4EE2D2998}"/>
                  </a:ext>
                </a:extLst>
              </p:cNvPr>
              <p:cNvSpPr/>
              <p:nvPr/>
            </p:nvSpPr>
            <p:spPr>
              <a:xfrm rot="11515018">
                <a:off x="1125686" y="2403208"/>
                <a:ext cx="275451" cy="8489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C3B8722D-37DA-4042-9F40-E110B367F364}"/>
                  </a:ext>
                </a:extLst>
              </p:cNvPr>
              <p:cNvSpPr/>
              <p:nvPr/>
            </p:nvSpPr>
            <p:spPr>
              <a:xfrm rot="17100000">
                <a:off x="1197756" y="2444599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11B21E48-2807-4918-9A74-2EDE32738226}"/>
                  </a:ext>
                </a:extLst>
              </p:cNvPr>
              <p:cNvSpPr/>
              <p:nvPr/>
            </p:nvSpPr>
            <p:spPr>
              <a:xfrm rot="17100000">
                <a:off x="1172356" y="2539850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6C8642C3-EE68-44D8-96FB-AD83A006B85A}"/>
                </a:ext>
              </a:extLst>
            </p:cNvPr>
            <p:cNvGrpSpPr/>
            <p:nvPr/>
          </p:nvGrpSpPr>
          <p:grpSpPr>
            <a:xfrm>
              <a:off x="2207399" y="2304476"/>
              <a:ext cx="737956" cy="494430"/>
              <a:chOff x="2042299" y="5346126"/>
              <a:chExt cx="737956" cy="494430"/>
            </a:xfrm>
          </p:grpSpPr>
          <p:sp>
            <p:nvSpPr>
              <p:cNvPr id="404" name="吹き出し: 円形 403">
                <a:extLst>
                  <a:ext uri="{FF2B5EF4-FFF2-40B4-BE49-F238E27FC236}">
                    <a16:creationId xmlns:a16="http://schemas.microsoft.com/office/drawing/2014/main" id="{0FD659EF-B902-4481-B7A2-4F92D97B66DC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5" name="テキスト ボックス 404">
                <a:extLst>
                  <a:ext uri="{FF2B5EF4-FFF2-40B4-BE49-F238E27FC236}">
                    <a16:creationId xmlns:a16="http://schemas.microsoft.com/office/drawing/2014/main" id="{9C583E76-4C73-432B-BC70-B6F3ADBABA06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1E878C66-3278-4F00-8C64-FABA03DF6E71}"/>
              </a:ext>
            </a:extLst>
          </p:cNvPr>
          <p:cNvGrpSpPr>
            <a:grpSpLocks noChangeAspect="1"/>
          </p:cNvGrpSpPr>
          <p:nvPr/>
        </p:nvGrpSpPr>
        <p:grpSpPr>
          <a:xfrm>
            <a:off x="4168192" y="936270"/>
            <a:ext cx="1649656" cy="2487001"/>
            <a:chOff x="4090554" y="772799"/>
            <a:chExt cx="1832951" cy="276333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03639"/>
                    <a:ext cx="129046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37" y="1640839"/>
                  <a:ext cx="332037" cy="10495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5" y="1203639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AA5DDC51-B22E-46B2-9398-FC2779527705}"/>
                </a:ext>
              </a:extLst>
            </p:cNvPr>
            <p:cNvSpPr/>
            <p:nvPr/>
          </p:nvSpPr>
          <p:spPr>
            <a:xfrm>
              <a:off x="4491783" y="1474075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四角形: 上の 2 つの角を丸める 347">
              <a:extLst>
                <a:ext uri="{FF2B5EF4-FFF2-40B4-BE49-F238E27FC236}">
                  <a16:creationId xmlns:a16="http://schemas.microsoft.com/office/drawing/2014/main" id="{2FE9F52E-01CB-4382-B41E-D190BFD3D3FE}"/>
                </a:ext>
              </a:extLst>
            </p:cNvPr>
            <p:cNvSpPr/>
            <p:nvPr/>
          </p:nvSpPr>
          <p:spPr>
            <a:xfrm rot="12395134" flipH="1">
              <a:off x="4250584" y="2349554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9BE9B84-5C85-448D-8A81-BC493C11B0E9}"/>
                </a:ext>
              </a:extLst>
            </p:cNvPr>
            <p:cNvGrpSpPr/>
            <p:nvPr/>
          </p:nvGrpSpPr>
          <p:grpSpPr>
            <a:xfrm rot="20909236">
              <a:off x="4090554" y="1926626"/>
              <a:ext cx="975135" cy="1183942"/>
              <a:chOff x="4128559" y="2045396"/>
              <a:chExt cx="975135" cy="1183942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6B93032A-FE35-4D58-A02D-F2ED101820E0}"/>
                  </a:ext>
                </a:extLst>
              </p:cNvPr>
              <p:cNvGrpSpPr/>
              <p:nvPr/>
            </p:nvGrpSpPr>
            <p:grpSpPr>
              <a:xfrm rot="21202638">
                <a:off x="4199561" y="2045396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4AF22E0B-9D55-479E-8B0D-4394A1508BB7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D0A98223-3EEC-433B-8725-85BEED2F1D5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AD5B3FEF-7166-4F77-A62E-58141E02DA4C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36099DE1-BB3B-4667-A8B0-D0EA50456C7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F8ABE43C-B6E6-40F1-A5BC-9532D2B256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C9A381B-56E2-4353-9FE6-02D97144A547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F8D84556-8919-4223-870D-3C3B447510D7}"/>
                  </a:ext>
                </a:extLst>
              </p:cNvPr>
              <p:cNvSpPr/>
              <p:nvPr/>
            </p:nvSpPr>
            <p:spPr>
              <a:xfrm rot="11515018">
                <a:off x="4128559" y="2380347"/>
                <a:ext cx="275451" cy="8489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23ECC01A-5960-4CCE-9478-AA003C92F88A}"/>
                  </a:ext>
                </a:extLst>
              </p:cNvPr>
              <p:cNvSpPr/>
              <p:nvPr/>
            </p:nvSpPr>
            <p:spPr>
              <a:xfrm rot="17100000">
                <a:off x="4201307" y="2406499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5E361423-9FDD-46AD-88FF-17B2C8F3F8ED}"/>
                  </a:ext>
                </a:extLst>
              </p:cNvPr>
              <p:cNvSpPr/>
              <p:nvPr/>
            </p:nvSpPr>
            <p:spPr>
              <a:xfrm rot="17100000">
                <a:off x="4175907" y="2501750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00542B64-7868-4C58-8A9F-27A503A42BAC}"/>
                </a:ext>
              </a:extLst>
            </p:cNvPr>
            <p:cNvGrpSpPr/>
            <p:nvPr/>
          </p:nvGrpSpPr>
          <p:grpSpPr>
            <a:xfrm rot="1800000">
              <a:off x="5312009" y="1805867"/>
              <a:ext cx="571247" cy="1207629"/>
              <a:chOff x="5228928" y="1798929"/>
              <a:chExt cx="571247" cy="1207629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20B13A7-99C1-4579-8CA1-8B7A27E351FF}"/>
                  </a:ext>
                </a:extLst>
              </p:cNvPr>
              <p:cNvSpPr/>
              <p:nvPr/>
            </p:nvSpPr>
            <p:spPr>
              <a:xfrm rot="940447">
                <a:off x="5228928" y="1798929"/>
                <a:ext cx="312691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C5FC6C34-33B5-4882-89F4-7FEB27990A62}"/>
                  </a:ext>
                </a:extLst>
              </p:cNvPr>
              <p:cNvSpPr/>
              <p:nvPr/>
            </p:nvSpPr>
            <p:spPr>
              <a:xfrm rot="9124084">
                <a:off x="5496189" y="2086908"/>
                <a:ext cx="303986" cy="919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A2EC7DFD-B5C4-48AB-84FB-E64BDC7CFACB}"/>
                  </a:ext>
                </a:extLst>
              </p:cNvPr>
              <p:cNvSpPr/>
              <p:nvPr/>
            </p:nvSpPr>
            <p:spPr>
              <a:xfrm rot="3600000">
                <a:off x="5520408" y="2137186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FF6AFAA-18AD-4437-860B-29892701DCA2}"/>
                  </a:ext>
                </a:extLst>
              </p:cNvPr>
              <p:cNvSpPr/>
              <p:nvPr/>
            </p:nvSpPr>
            <p:spPr>
              <a:xfrm rot="3600000">
                <a:off x="5568032" y="2232437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F2C177C-67A7-4C42-A1BA-82BC3FA42AC9}"/>
                </a:ext>
              </a:extLst>
            </p:cNvPr>
            <p:cNvGrpSpPr/>
            <p:nvPr/>
          </p:nvGrpSpPr>
          <p:grpSpPr>
            <a:xfrm>
              <a:off x="5185549" y="2298126"/>
              <a:ext cx="737956" cy="494430"/>
              <a:chOff x="2042299" y="5346126"/>
              <a:chExt cx="737956" cy="494430"/>
            </a:xfrm>
          </p:grpSpPr>
          <p:sp>
            <p:nvSpPr>
              <p:cNvPr id="443" name="吹き出し: 円形 442">
                <a:extLst>
                  <a:ext uri="{FF2B5EF4-FFF2-40B4-BE49-F238E27FC236}">
                    <a16:creationId xmlns:a16="http://schemas.microsoft.com/office/drawing/2014/main" id="{08A97DEE-10E4-4A5E-8CFD-72C3E561A52E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4" name="テキスト ボックス 443">
                <a:extLst>
                  <a:ext uri="{FF2B5EF4-FFF2-40B4-BE49-F238E27FC236}">
                    <a16:creationId xmlns:a16="http://schemas.microsoft.com/office/drawing/2014/main" id="{1C97A20C-5817-4C9E-8F43-42BF9D38B5D9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8631A7D-B789-4072-BC41-CA66FB47F29B}"/>
              </a:ext>
            </a:extLst>
          </p:cNvPr>
          <p:cNvGrpSpPr>
            <a:grpSpLocks noChangeAspect="1"/>
          </p:cNvGrpSpPr>
          <p:nvPr/>
        </p:nvGrpSpPr>
        <p:grpSpPr>
          <a:xfrm>
            <a:off x="7120781" y="760063"/>
            <a:ext cx="1655516" cy="2645585"/>
            <a:chOff x="7043143" y="596593"/>
            <a:chExt cx="1839462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665" y="1665143"/>
                  <a:ext cx="370992" cy="12095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FDB14592-4857-449E-96D2-F4FBF01C2E45}"/>
                </a:ext>
              </a:extLst>
            </p:cNvPr>
            <p:cNvSpPr/>
            <p:nvPr/>
          </p:nvSpPr>
          <p:spPr>
            <a:xfrm>
              <a:off x="7391986" y="1538490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4AFA589-F978-4145-9210-E1446DA7A7DF}"/>
                </a:ext>
              </a:extLst>
            </p:cNvPr>
            <p:cNvGrpSpPr/>
            <p:nvPr/>
          </p:nvGrpSpPr>
          <p:grpSpPr>
            <a:xfrm rot="20907569">
              <a:off x="7043143" y="1914606"/>
              <a:ext cx="975329" cy="1185791"/>
              <a:chOff x="7023152" y="2114622"/>
              <a:chExt cx="975329" cy="1185791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BD1688E7-844B-4C7D-91CD-D4FE7B183D2A}"/>
                  </a:ext>
                </a:extLst>
              </p:cNvPr>
              <p:cNvGrpSpPr/>
              <p:nvPr/>
            </p:nvGrpSpPr>
            <p:grpSpPr>
              <a:xfrm rot="21202638">
                <a:off x="7094348" y="2114622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FB3B3311-AB0E-4760-BD10-B8B40F3EAA15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E82CF857-7E17-4E39-B551-ECEFFE268552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15E4552F-66FA-437C-8BDA-09E3B8A85466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88C47178-875B-4B1C-9C0C-932D9B48699E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5EBE59D7-43CD-4C3F-8DA3-3124460DC40C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29C6BE65-631A-4AC1-A6B9-00FB28B3A513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FD979E6A-14D8-4EE7-80A6-4802D3515FC8}"/>
                  </a:ext>
                </a:extLst>
              </p:cNvPr>
              <p:cNvSpPr/>
              <p:nvPr/>
            </p:nvSpPr>
            <p:spPr>
              <a:xfrm rot="11515018">
                <a:off x="7023152" y="2449330"/>
                <a:ext cx="273327" cy="8510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F9E1106F-D796-450C-BE1E-3B1D9B268C06}"/>
                </a:ext>
              </a:extLst>
            </p:cNvPr>
            <p:cNvGrpSpPr/>
            <p:nvPr/>
          </p:nvGrpSpPr>
          <p:grpSpPr>
            <a:xfrm rot="1800000">
              <a:off x="8279618" y="1859248"/>
              <a:ext cx="566509" cy="1188574"/>
              <a:chOff x="8134053" y="1884653"/>
              <a:chExt cx="566509" cy="1188574"/>
            </a:xfrm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D1F88E67-14E2-4918-AEDF-54608DE528E5}"/>
                  </a:ext>
                </a:extLst>
              </p:cNvPr>
              <p:cNvSpPr/>
              <p:nvPr/>
            </p:nvSpPr>
            <p:spPr>
              <a:xfrm rot="940447">
                <a:off x="8134053" y="1884653"/>
                <a:ext cx="312691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06451B76-32B4-4D0A-BB0F-86211382DBF4}"/>
                  </a:ext>
                </a:extLst>
              </p:cNvPr>
              <p:cNvSpPr/>
              <p:nvPr/>
            </p:nvSpPr>
            <p:spPr>
              <a:xfrm rot="9124084">
                <a:off x="8401290" y="2172637"/>
                <a:ext cx="299272" cy="9005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E65C6DE1-AE75-4012-A772-A8FD55910DA3}"/>
                </a:ext>
              </a:extLst>
            </p:cNvPr>
            <p:cNvGrpSpPr/>
            <p:nvPr/>
          </p:nvGrpSpPr>
          <p:grpSpPr>
            <a:xfrm>
              <a:off x="8144649" y="2260026"/>
              <a:ext cx="737956" cy="494430"/>
              <a:chOff x="2042299" y="5346126"/>
              <a:chExt cx="737956" cy="494430"/>
            </a:xfrm>
          </p:grpSpPr>
          <p:sp>
            <p:nvSpPr>
              <p:cNvPr id="458" name="吹き出し: 円形 457">
                <a:extLst>
                  <a:ext uri="{FF2B5EF4-FFF2-40B4-BE49-F238E27FC236}">
                    <a16:creationId xmlns:a16="http://schemas.microsoft.com/office/drawing/2014/main" id="{F4DF54A8-C8C5-4A7C-A3B3-7F590C3A8A25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9" name="テキスト ボックス 458">
                <a:extLst>
                  <a:ext uri="{FF2B5EF4-FFF2-40B4-BE49-F238E27FC236}">
                    <a16:creationId xmlns:a16="http://schemas.microsoft.com/office/drawing/2014/main" id="{ADD863F3-5280-4E09-A68E-7C017B011FA1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F9CD699-CEB4-43B0-8941-BECBB5782439}"/>
              </a:ext>
            </a:extLst>
          </p:cNvPr>
          <p:cNvGrpSpPr>
            <a:grpSpLocks noChangeAspect="1"/>
          </p:cNvGrpSpPr>
          <p:nvPr/>
        </p:nvGrpSpPr>
        <p:grpSpPr>
          <a:xfrm>
            <a:off x="1178956" y="3955413"/>
            <a:ext cx="1693555" cy="2393079"/>
            <a:chOff x="1101317" y="3791943"/>
            <a:chExt cx="1881728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02261"/>
                  <a:ext cx="278126" cy="7408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153773 h 401650"/>
                    <a:gd name="connsiteX1" fmla="*/ 16958 w 485124"/>
                    <a:gd name="connsiteY1" fmla="*/ 157814 h 401650"/>
                    <a:gd name="connsiteX2" fmla="*/ 242562 w 485124"/>
                    <a:gd name="connsiteY2" fmla="*/ 0 h 401650"/>
                    <a:gd name="connsiteX3" fmla="*/ 468167 w 485124"/>
                    <a:gd name="connsiteY3" fmla="*/ 157814 h 401650"/>
                    <a:gd name="connsiteX4" fmla="*/ 485124 w 485124"/>
                    <a:gd name="connsiteY4" fmla="*/ 153773 h 401650"/>
                    <a:gd name="connsiteX5" fmla="*/ 467238 w 485124"/>
                    <a:gd name="connsiteY5" fmla="*/ 246229 h 401650"/>
                    <a:gd name="connsiteX6" fmla="*/ 242562 w 485124"/>
                    <a:gd name="connsiteY6" fmla="*/ 401650 h 401650"/>
                    <a:gd name="connsiteX7" fmla="*/ 17886 w 485124"/>
                    <a:gd name="connsiteY7" fmla="*/ 246229 h 401650"/>
                    <a:gd name="connsiteX8" fmla="*/ 0 w 485124"/>
                    <a:gd name="connsiteY8" fmla="*/ 153773 h 401650"/>
                    <a:gd name="connsiteX0" fmla="*/ 0 w 485124"/>
                    <a:gd name="connsiteY0" fmla="*/ 154326 h 402203"/>
                    <a:gd name="connsiteX1" fmla="*/ 16958 w 485124"/>
                    <a:gd name="connsiteY1" fmla="*/ 158367 h 402203"/>
                    <a:gd name="connsiteX2" fmla="*/ 242562 w 485124"/>
                    <a:gd name="connsiteY2" fmla="*/ 553 h 402203"/>
                    <a:gd name="connsiteX3" fmla="*/ 468167 w 485124"/>
                    <a:gd name="connsiteY3" fmla="*/ 158367 h 402203"/>
                    <a:gd name="connsiteX4" fmla="*/ 485124 w 485124"/>
                    <a:gd name="connsiteY4" fmla="*/ 154326 h 402203"/>
                    <a:gd name="connsiteX5" fmla="*/ 467238 w 485124"/>
                    <a:gd name="connsiteY5" fmla="*/ 246782 h 402203"/>
                    <a:gd name="connsiteX6" fmla="*/ 242562 w 485124"/>
                    <a:gd name="connsiteY6" fmla="*/ 402203 h 402203"/>
                    <a:gd name="connsiteX7" fmla="*/ 17886 w 485124"/>
                    <a:gd name="connsiteY7" fmla="*/ 246782 h 402203"/>
                    <a:gd name="connsiteX8" fmla="*/ 0 w 485124"/>
                    <a:gd name="connsiteY8" fmla="*/ 154326 h 402203"/>
                    <a:gd name="connsiteX0" fmla="*/ 0 w 485124"/>
                    <a:gd name="connsiteY0" fmla="*/ 154326 h 402203"/>
                    <a:gd name="connsiteX1" fmla="*/ 242562 w 485124"/>
                    <a:gd name="connsiteY1" fmla="*/ 553 h 402203"/>
                    <a:gd name="connsiteX2" fmla="*/ 468167 w 485124"/>
                    <a:gd name="connsiteY2" fmla="*/ 158367 h 402203"/>
                    <a:gd name="connsiteX3" fmla="*/ 485124 w 485124"/>
                    <a:gd name="connsiteY3" fmla="*/ 154326 h 402203"/>
                    <a:gd name="connsiteX4" fmla="*/ 467238 w 485124"/>
                    <a:gd name="connsiteY4" fmla="*/ 246782 h 402203"/>
                    <a:gd name="connsiteX5" fmla="*/ 242562 w 485124"/>
                    <a:gd name="connsiteY5" fmla="*/ 402203 h 402203"/>
                    <a:gd name="connsiteX6" fmla="*/ 17886 w 485124"/>
                    <a:gd name="connsiteY6" fmla="*/ 246782 h 402203"/>
                    <a:gd name="connsiteX7" fmla="*/ 0 w 485124"/>
                    <a:gd name="connsiteY7" fmla="*/ 154326 h 402203"/>
                    <a:gd name="connsiteX0" fmla="*/ 0 w 485124"/>
                    <a:gd name="connsiteY0" fmla="*/ 153773 h 401650"/>
                    <a:gd name="connsiteX1" fmla="*/ 242562 w 485124"/>
                    <a:gd name="connsiteY1" fmla="*/ 0 h 401650"/>
                    <a:gd name="connsiteX2" fmla="*/ 485124 w 485124"/>
                    <a:gd name="connsiteY2" fmla="*/ 153773 h 401650"/>
                    <a:gd name="connsiteX3" fmla="*/ 467238 w 485124"/>
                    <a:gd name="connsiteY3" fmla="*/ 246229 h 401650"/>
                    <a:gd name="connsiteX4" fmla="*/ 242562 w 485124"/>
                    <a:gd name="connsiteY4" fmla="*/ 401650 h 401650"/>
                    <a:gd name="connsiteX5" fmla="*/ 17886 w 485124"/>
                    <a:gd name="connsiteY5" fmla="*/ 246229 h 401650"/>
                    <a:gd name="connsiteX6" fmla="*/ 0 w 485124"/>
                    <a:gd name="connsiteY6" fmla="*/ 153773 h 4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401650">
                      <a:moveTo>
                        <a:pt x="0" y="153773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112735"/>
                        <a:pt x="485124" y="153773"/>
                      </a:cubicBezTo>
                      <a:lnTo>
                        <a:pt x="467238" y="246229"/>
                      </a:lnTo>
                      <a:cubicBezTo>
                        <a:pt x="430221" y="337563"/>
                        <a:pt x="343563" y="401650"/>
                        <a:pt x="242562" y="401650"/>
                      </a:cubicBezTo>
                      <a:cubicBezTo>
                        <a:pt x="141562" y="401650"/>
                        <a:pt x="54903" y="337563"/>
                        <a:pt x="17886" y="246229"/>
                      </a:cubicBezTo>
                      <a:lnTo>
                        <a:pt x="0" y="15377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DED5DDC-96AD-4A7E-BD6B-6A8D5D9CD195}"/>
                </a:ext>
              </a:extLst>
            </p:cNvPr>
            <p:cNvSpPr/>
            <p:nvPr/>
          </p:nvSpPr>
          <p:spPr>
            <a:xfrm rot="7854781">
              <a:off x="2513901" y="531281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3AB7028-C1E2-4D97-8707-80A6C9A80A0B}"/>
                </a:ext>
              </a:extLst>
            </p:cNvPr>
            <p:cNvGrpSpPr/>
            <p:nvPr/>
          </p:nvGrpSpPr>
          <p:grpSpPr>
            <a:xfrm rot="1349136">
              <a:off x="2432911" y="4709845"/>
              <a:ext cx="550134" cy="1150098"/>
              <a:chOff x="2286644" y="4787832"/>
              <a:chExt cx="550134" cy="1150098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67542A8-C498-40FC-86A1-D18A44686688}"/>
                  </a:ext>
                </a:extLst>
              </p:cNvPr>
              <p:cNvSpPr/>
              <p:nvPr/>
            </p:nvSpPr>
            <p:spPr>
              <a:xfrm rot="940447">
                <a:off x="2286644" y="4787832"/>
                <a:ext cx="304827" cy="357464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DC1AA245-62E7-4E3A-90E5-1693D47E344A}"/>
                  </a:ext>
                </a:extLst>
              </p:cNvPr>
              <p:cNvSpPr/>
              <p:nvPr/>
            </p:nvSpPr>
            <p:spPr>
              <a:xfrm rot="9124084">
                <a:off x="2565248" y="5064080"/>
                <a:ext cx="271530" cy="8738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2" name="四角形: 上の 2 つの角を丸める 347">
              <a:extLst>
                <a:ext uri="{FF2B5EF4-FFF2-40B4-BE49-F238E27FC236}">
                  <a16:creationId xmlns:a16="http://schemas.microsoft.com/office/drawing/2014/main" id="{9175C3D7-C290-4062-A851-D8E1C71AFAC9}"/>
                </a:ext>
              </a:extLst>
            </p:cNvPr>
            <p:cNvSpPr/>
            <p:nvPr/>
          </p:nvSpPr>
          <p:spPr>
            <a:xfrm rot="12395134" flipH="1">
              <a:off x="1336168" y="5360264"/>
              <a:ext cx="283825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  <a:gd name="connsiteX0" fmla="*/ 50483 w 242482"/>
                <a:gd name="connsiteY0" fmla="*/ 597280 h 597280"/>
                <a:gd name="connsiteX1" fmla="*/ 0 w 242482"/>
                <a:gd name="connsiteY1" fmla="*/ 117103 h 597280"/>
                <a:gd name="connsiteX2" fmla="*/ 117103 w 242482"/>
                <a:gd name="connsiteY2" fmla="*/ 0 h 597280"/>
                <a:gd name="connsiteX3" fmla="*/ 117103 w 242482"/>
                <a:gd name="connsiteY3" fmla="*/ 0 h 597280"/>
                <a:gd name="connsiteX4" fmla="*/ 234206 w 242482"/>
                <a:gd name="connsiteY4" fmla="*/ 117103 h 597280"/>
                <a:gd name="connsiteX5" fmla="*/ 242482 w 242482"/>
                <a:gd name="connsiteY5" fmla="*/ 174887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2482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2482" y="174887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B4A06DD-8A9A-4A09-8AE8-39033F3FACC6}"/>
                </a:ext>
              </a:extLst>
            </p:cNvPr>
            <p:cNvGrpSpPr/>
            <p:nvPr/>
          </p:nvGrpSpPr>
          <p:grpSpPr>
            <a:xfrm>
              <a:off x="2042299" y="5346126"/>
              <a:ext cx="737956" cy="494430"/>
              <a:chOff x="2042299" y="5346126"/>
              <a:chExt cx="737956" cy="494430"/>
            </a:xfrm>
          </p:grpSpPr>
          <p:sp>
            <p:nvSpPr>
              <p:cNvPr id="341" name="吹き出し: 円形 340">
                <a:extLst>
                  <a:ext uri="{FF2B5EF4-FFF2-40B4-BE49-F238E27FC236}">
                    <a16:creationId xmlns:a16="http://schemas.microsoft.com/office/drawing/2014/main" id="{EF9355B1-49E2-4A6A-9C69-E1B48E7A3AF9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2D01F94B-6519-44AE-8009-13E1FE52B84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F947E28A-4527-4A70-9036-B096BEB63A91}"/>
                </a:ext>
              </a:extLst>
            </p:cNvPr>
            <p:cNvSpPr/>
            <p:nvPr/>
          </p:nvSpPr>
          <p:spPr>
            <a:xfrm>
              <a:off x="1451732" y="4424356"/>
              <a:ext cx="1122086" cy="71818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C4DCFE7-36A9-47D4-9777-D707B44519D7}"/>
                </a:ext>
              </a:extLst>
            </p:cNvPr>
            <p:cNvGrpSpPr/>
            <p:nvPr/>
          </p:nvGrpSpPr>
          <p:grpSpPr>
            <a:xfrm rot="20698840">
              <a:off x="1101317" y="4856777"/>
              <a:ext cx="915182" cy="1182378"/>
              <a:chOff x="1050609" y="4966494"/>
              <a:chExt cx="915182" cy="118237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4FA51E80-8E81-4D4A-85CA-D77919786038}"/>
                  </a:ext>
                </a:extLst>
              </p:cNvPr>
              <p:cNvGrpSpPr/>
              <p:nvPr/>
            </p:nvGrpSpPr>
            <p:grpSpPr>
              <a:xfrm rot="21363593">
                <a:off x="1088600" y="4966494"/>
                <a:ext cx="877191" cy="398819"/>
                <a:chOff x="1317561" y="2432682"/>
                <a:chExt cx="808500" cy="367589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4EA34A0-398A-49AD-AE7D-4DCF998776D1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5872D5C-0068-4C0B-B724-76AB621AA0E9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6674EA5D-5F11-4F6B-841D-08F19C1A8389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4346875-BAD3-42F5-8E93-EEDEFCB99056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2B06E3D0-D620-4915-839A-7F5C4135D326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7BC79FA4-E9FE-433A-B905-4AFCBED9A984}"/>
                  </a:ext>
                </a:extLst>
              </p:cNvPr>
              <p:cNvSpPr/>
              <p:nvPr/>
            </p:nvSpPr>
            <p:spPr>
              <a:xfrm rot="11278611">
                <a:off x="1050609" y="5357737"/>
                <a:ext cx="269454" cy="7911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BEF204D-992A-494A-AAE2-BD13EBBEC841}"/>
              </a:ext>
            </a:extLst>
          </p:cNvPr>
          <p:cNvGrpSpPr>
            <a:grpSpLocks noChangeAspect="1"/>
          </p:cNvGrpSpPr>
          <p:nvPr/>
        </p:nvGrpSpPr>
        <p:grpSpPr>
          <a:xfrm>
            <a:off x="4102683" y="3999035"/>
            <a:ext cx="1645599" cy="2353820"/>
            <a:chOff x="4025045" y="3835565"/>
            <a:chExt cx="1828443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49160" y="3286354"/>
                  <a:ext cx="294430" cy="98045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6 w 195962"/>
                    <a:gd name="connsiteY0" fmla="*/ 72954 h 164221"/>
                    <a:gd name="connsiteX1" fmla="*/ 101640 w 195962"/>
                    <a:gd name="connsiteY1" fmla="*/ 0 h 164221"/>
                    <a:gd name="connsiteX2" fmla="*/ 195962 w 195962"/>
                    <a:gd name="connsiteY2" fmla="*/ 72954 h 164221"/>
                    <a:gd name="connsiteX3" fmla="*/ 97984 w 195962"/>
                    <a:gd name="connsiteY3" fmla="*/ 164221 h 164221"/>
                    <a:gd name="connsiteX4" fmla="*/ 6 w 195962"/>
                    <a:gd name="connsiteY4" fmla="*/ 72954 h 164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164221">
                      <a:moveTo>
                        <a:pt x="6" y="72954"/>
                      </a:moveTo>
                      <a:cubicBezTo>
                        <a:pt x="615" y="45584"/>
                        <a:pt x="47528" y="0"/>
                        <a:pt x="101640" y="0"/>
                      </a:cubicBezTo>
                      <a:cubicBezTo>
                        <a:pt x="155752" y="0"/>
                        <a:pt x="195962" y="46221"/>
                        <a:pt x="195962" y="72954"/>
                      </a:cubicBezTo>
                      <a:cubicBezTo>
                        <a:pt x="195962" y="99687"/>
                        <a:pt x="152096" y="164221"/>
                        <a:pt x="97984" y="164221"/>
                      </a:cubicBezTo>
                      <a:cubicBezTo>
                        <a:pt x="43872" y="164221"/>
                        <a:pt x="-603" y="100324"/>
                        <a:pt x="6" y="729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8" name="四角形: 上の 2 つの角を丸める 347">
              <a:extLst>
                <a:ext uri="{FF2B5EF4-FFF2-40B4-BE49-F238E27FC236}">
                  <a16:creationId xmlns:a16="http://schemas.microsoft.com/office/drawing/2014/main" id="{AA9A5042-F42B-4D7C-8636-8768BDEFECA3}"/>
                </a:ext>
              </a:extLst>
            </p:cNvPr>
            <p:cNvSpPr/>
            <p:nvPr/>
          </p:nvSpPr>
          <p:spPr>
            <a:xfrm rot="8100000">
              <a:off x="5417632" y="5322635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5EEA7DD-BDD3-4F4E-846A-9DFBA6BBA7DC}"/>
                </a:ext>
              </a:extLst>
            </p:cNvPr>
            <p:cNvGrpSpPr/>
            <p:nvPr/>
          </p:nvGrpSpPr>
          <p:grpSpPr>
            <a:xfrm rot="900000">
              <a:off x="5303354" y="4788572"/>
              <a:ext cx="550134" cy="1150098"/>
              <a:chOff x="5182244" y="4870382"/>
              <a:chExt cx="550134" cy="1150098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D5A56AD-9EC3-4F24-8615-CC85628E3A46}"/>
                  </a:ext>
                </a:extLst>
              </p:cNvPr>
              <p:cNvSpPr/>
              <p:nvPr/>
            </p:nvSpPr>
            <p:spPr>
              <a:xfrm rot="940447">
                <a:off x="5182244" y="4870382"/>
                <a:ext cx="304827" cy="357464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CEA9CF79-1E86-48B4-B6FB-2BDB684D9B19}"/>
                  </a:ext>
                </a:extLst>
              </p:cNvPr>
              <p:cNvSpPr/>
              <p:nvPr/>
            </p:nvSpPr>
            <p:spPr>
              <a:xfrm rot="9124084">
                <a:off x="5460848" y="5146630"/>
                <a:ext cx="271530" cy="8738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7" name="四角形: 上の 2 つの角を丸める 347">
              <a:extLst>
                <a:ext uri="{FF2B5EF4-FFF2-40B4-BE49-F238E27FC236}">
                  <a16:creationId xmlns:a16="http://schemas.microsoft.com/office/drawing/2014/main" id="{5600F634-8DE5-43A8-A701-D6F94B2B43A2}"/>
                </a:ext>
              </a:extLst>
            </p:cNvPr>
            <p:cNvSpPr/>
            <p:nvPr/>
          </p:nvSpPr>
          <p:spPr>
            <a:xfrm rot="12395134" flipH="1">
              <a:off x="4263836" y="5361926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8A040227-2D7C-4CFA-88DD-33092629D59A}"/>
                </a:ext>
              </a:extLst>
            </p:cNvPr>
            <p:cNvSpPr/>
            <p:nvPr/>
          </p:nvSpPr>
          <p:spPr>
            <a:xfrm>
              <a:off x="4434057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7BF87E85-32CA-4D49-85A3-35901768CF9B}"/>
                </a:ext>
              </a:extLst>
            </p:cNvPr>
            <p:cNvGrpSpPr/>
            <p:nvPr/>
          </p:nvGrpSpPr>
          <p:grpSpPr>
            <a:xfrm>
              <a:off x="5109349" y="5466776"/>
              <a:ext cx="737956" cy="494430"/>
              <a:chOff x="2042299" y="5346126"/>
              <a:chExt cx="737956" cy="494430"/>
            </a:xfrm>
          </p:grpSpPr>
          <p:sp>
            <p:nvSpPr>
              <p:cNvPr id="346" name="吹き出し: 円形 345">
                <a:extLst>
                  <a:ext uri="{FF2B5EF4-FFF2-40B4-BE49-F238E27FC236}">
                    <a16:creationId xmlns:a16="http://schemas.microsoft.com/office/drawing/2014/main" id="{4D709CD4-98CF-4F85-A329-E348755DCBA1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00E3BF4C-DE33-4399-9F9E-67B124FF4278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BFEAFECE-6C38-41FB-9DF3-CEEE1DDBFD02}"/>
                </a:ext>
              </a:extLst>
            </p:cNvPr>
            <p:cNvSpPr/>
            <p:nvPr/>
          </p:nvSpPr>
          <p:spPr>
            <a:xfrm>
              <a:off x="4395767" y="4487259"/>
              <a:ext cx="1083489" cy="69910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0EBD81E-D4BF-4EF5-AC75-5D2CB5ADE548}"/>
                </a:ext>
              </a:extLst>
            </p:cNvPr>
            <p:cNvGrpSpPr/>
            <p:nvPr/>
          </p:nvGrpSpPr>
          <p:grpSpPr>
            <a:xfrm rot="20557956">
              <a:off x="4025045" y="4868855"/>
              <a:ext cx="915182" cy="1182378"/>
              <a:chOff x="4167543" y="4985907"/>
              <a:chExt cx="915182" cy="1182378"/>
            </a:xfrm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19F42D54-C831-4D02-B2DD-F1F25DF6AB29}"/>
                  </a:ext>
                </a:extLst>
              </p:cNvPr>
              <p:cNvGrpSpPr/>
              <p:nvPr/>
            </p:nvGrpSpPr>
            <p:grpSpPr>
              <a:xfrm rot="21363593">
                <a:off x="4205534" y="4985907"/>
                <a:ext cx="877191" cy="398819"/>
                <a:chOff x="1317561" y="2432682"/>
                <a:chExt cx="808500" cy="367589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E1F11136-4C57-4DBF-AE07-A9C41DCC2131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C22D89A8-8945-43C7-A6B7-6CF7BAC202E6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FF1D707C-31BA-4D79-A91A-5E8D0C9BCEBC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711EEE45-F27A-48DB-88C3-D18E721C8688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69D39D4-1A53-4CFA-AB8A-EE251333C550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3C0B7921-3D30-46FA-9CF4-4242D9C79F45}"/>
                  </a:ext>
                </a:extLst>
              </p:cNvPr>
              <p:cNvSpPr/>
              <p:nvPr/>
            </p:nvSpPr>
            <p:spPr>
              <a:xfrm rot="11278611">
                <a:off x="4167543" y="5377150"/>
                <a:ext cx="269454" cy="7911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7BA1C0E-1A21-457B-90C7-F13BF1580439}"/>
              </a:ext>
            </a:extLst>
          </p:cNvPr>
          <p:cNvGrpSpPr>
            <a:grpSpLocks noChangeAspect="1"/>
          </p:cNvGrpSpPr>
          <p:nvPr/>
        </p:nvGrpSpPr>
        <p:grpSpPr>
          <a:xfrm>
            <a:off x="7107826" y="4000443"/>
            <a:ext cx="1754654" cy="2352553"/>
            <a:chOff x="7030188" y="3836972"/>
            <a:chExt cx="1949616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7ED2074-416D-4FEC-91EB-BABF27822FF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15906" y="3287125"/>
                  <a:ext cx="310278" cy="10294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78177">
                      <a:moveTo>
                        <a:pt x="4" y="86910"/>
                      </a:moveTo>
                      <a:cubicBezTo>
                        <a:pt x="508" y="57214"/>
                        <a:pt x="46896" y="0"/>
                        <a:pt x="101008" y="0"/>
                      </a:cubicBezTo>
                      <a:cubicBezTo>
                        <a:pt x="155120" y="0"/>
                        <a:pt x="195960" y="60177"/>
                        <a:pt x="195960" y="86910"/>
                      </a:cubicBezTo>
                      <a:cubicBezTo>
                        <a:pt x="195960" y="113643"/>
                        <a:pt x="152094" y="178177"/>
                        <a:pt x="97982" y="178177"/>
                      </a:cubicBezTo>
                      <a:cubicBezTo>
                        <a:pt x="43870" y="178177"/>
                        <a:pt x="-500" y="116606"/>
                        <a:pt x="4" y="869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0" name="四角形: 上の 2 つの角を丸める 347">
              <a:extLst>
                <a:ext uri="{FF2B5EF4-FFF2-40B4-BE49-F238E27FC236}">
                  <a16:creationId xmlns:a16="http://schemas.microsoft.com/office/drawing/2014/main" id="{B61E1EE2-460D-4350-B740-61FA58152617}"/>
                </a:ext>
              </a:extLst>
            </p:cNvPr>
            <p:cNvSpPr/>
            <p:nvPr/>
          </p:nvSpPr>
          <p:spPr>
            <a:xfrm rot="8792333">
              <a:off x="8364486" y="5399003"/>
              <a:ext cx="266674" cy="510784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234206 w 251190"/>
                <a:gd name="connsiteY3" fmla="*/ 117103 h 519939"/>
                <a:gd name="connsiteX4" fmla="*/ 251190 w 251190"/>
                <a:gd name="connsiteY4" fmla="*/ 310711 h 519939"/>
                <a:gd name="connsiteX0" fmla="*/ 38383 w 251190"/>
                <a:gd name="connsiteY0" fmla="*/ 441199 h 441199"/>
                <a:gd name="connsiteX1" fmla="*/ 0 w 251190"/>
                <a:gd name="connsiteY1" fmla="*/ 38363 h 441199"/>
                <a:gd name="connsiteX2" fmla="*/ 234206 w 251190"/>
                <a:gd name="connsiteY2" fmla="*/ 38363 h 441199"/>
                <a:gd name="connsiteX3" fmla="*/ 251190 w 251190"/>
                <a:gd name="connsiteY3" fmla="*/ 231971 h 441199"/>
                <a:gd name="connsiteX0" fmla="*/ 38383 w 251190"/>
                <a:gd name="connsiteY0" fmla="*/ 402836 h 402836"/>
                <a:gd name="connsiteX1" fmla="*/ 0 w 251190"/>
                <a:gd name="connsiteY1" fmla="*/ 0 h 402836"/>
                <a:gd name="connsiteX2" fmla="*/ 234206 w 251190"/>
                <a:gd name="connsiteY2" fmla="*/ 0 h 402836"/>
                <a:gd name="connsiteX3" fmla="*/ 251190 w 251190"/>
                <a:gd name="connsiteY3" fmla="*/ 193608 h 402836"/>
                <a:gd name="connsiteX0" fmla="*/ 38383 w 242924"/>
                <a:gd name="connsiteY0" fmla="*/ 402836 h 402836"/>
                <a:gd name="connsiteX1" fmla="*/ 0 w 242924"/>
                <a:gd name="connsiteY1" fmla="*/ 0 h 402836"/>
                <a:gd name="connsiteX2" fmla="*/ 234206 w 242924"/>
                <a:gd name="connsiteY2" fmla="*/ 0 h 402836"/>
                <a:gd name="connsiteX3" fmla="*/ 242924 w 242924"/>
                <a:gd name="connsiteY3" fmla="*/ 140855 h 4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24" h="402836">
                  <a:moveTo>
                    <a:pt x="38383" y="402836"/>
                  </a:moveTo>
                  <a:lnTo>
                    <a:pt x="0" y="0"/>
                  </a:lnTo>
                  <a:lnTo>
                    <a:pt x="234206" y="0"/>
                  </a:lnTo>
                  <a:lnTo>
                    <a:pt x="242924" y="140855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FF49983D-4895-4239-9661-C138107C1FE8}"/>
                </a:ext>
              </a:extLst>
            </p:cNvPr>
            <p:cNvSpPr/>
            <p:nvPr/>
          </p:nvSpPr>
          <p:spPr>
            <a:xfrm rot="1800000">
              <a:off x="8206721" y="4981404"/>
              <a:ext cx="773083" cy="918507"/>
            </a:xfrm>
            <a:custGeom>
              <a:avLst/>
              <a:gdLst>
                <a:gd name="connsiteX0" fmla="*/ 87930 w 669478"/>
                <a:gd name="connsiteY0" fmla="*/ 20 h 795413"/>
                <a:gd name="connsiteX1" fmla="*/ 103126 w 669478"/>
                <a:gd name="connsiteY1" fmla="*/ 6806 h 795413"/>
                <a:gd name="connsiteX2" fmla="*/ 173128 w 669478"/>
                <a:gd name="connsiteY2" fmla="*/ 81835 h 795413"/>
                <a:gd name="connsiteX3" fmla="*/ 199192 w 669478"/>
                <a:gd name="connsiteY3" fmla="*/ 81834 h 795413"/>
                <a:gd name="connsiteX4" fmla="*/ 234919 w 669478"/>
                <a:gd name="connsiteY4" fmla="*/ 115465 h 795413"/>
                <a:gd name="connsiteX5" fmla="*/ 234918 w 669478"/>
                <a:gd name="connsiteY5" fmla="*/ 152686 h 795413"/>
                <a:gd name="connsiteX6" fmla="*/ 245890 w 669478"/>
                <a:gd name="connsiteY6" fmla="*/ 171000 h 795413"/>
                <a:gd name="connsiteX7" fmla="*/ 250269 w 669478"/>
                <a:gd name="connsiteY7" fmla="*/ 196996 h 795413"/>
                <a:gd name="connsiteX8" fmla="*/ 247850 w 669478"/>
                <a:gd name="connsiteY8" fmla="*/ 214070 h 795413"/>
                <a:gd name="connsiteX9" fmla="*/ 646235 w 669478"/>
                <a:gd name="connsiteY9" fmla="*/ 648097 h 795413"/>
                <a:gd name="connsiteX10" fmla="*/ 639513 w 669478"/>
                <a:gd name="connsiteY10" fmla="*/ 777172 h 795413"/>
                <a:gd name="connsiteX11" fmla="*/ 511659 w 669478"/>
                <a:gd name="connsiteY11" fmla="*/ 758223 h 795413"/>
                <a:gd name="connsiteX12" fmla="*/ 150939 w 669478"/>
                <a:gd name="connsiteY12" fmla="*/ 292436 h 795413"/>
                <a:gd name="connsiteX13" fmla="*/ 143968 w 669478"/>
                <a:gd name="connsiteY13" fmla="*/ 293401 h 795413"/>
                <a:gd name="connsiteX14" fmla="*/ 77338 w 669478"/>
                <a:gd name="connsiteY14" fmla="*/ 263647 h 795413"/>
                <a:gd name="connsiteX15" fmla="*/ 6200 w 669478"/>
                <a:gd name="connsiteY15" fmla="*/ 187402 h 795413"/>
                <a:gd name="connsiteX16" fmla="*/ 9348 w 669478"/>
                <a:gd name="connsiteY16" fmla="*/ 152584 h 795413"/>
                <a:gd name="connsiteX17" fmla="*/ 28393 w 669478"/>
                <a:gd name="connsiteY17" fmla="*/ 146201 h 795413"/>
                <a:gd name="connsiteX18" fmla="*/ 22761 w 669478"/>
                <a:gd name="connsiteY18" fmla="*/ 129847 h 795413"/>
                <a:gd name="connsiteX19" fmla="*/ 32400 w 669478"/>
                <a:gd name="connsiteY19" fmla="*/ 112049 h 795413"/>
                <a:gd name="connsiteX20" fmla="*/ 62102 w 669478"/>
                <a:gd name="connsiteY20" fmla="*/ 100919 h 795413"/>
                <a:gd name="connsiteX21" fmla="*/ 65249 w 669478"/>
                <a:gd name="connsiteY21" fmla="*/ 66101 h 795413"/>
                <a:gd name="connsiteX22" fmla="*/ 84443 w 669478"/>
                <a:gd name="connsiteY22" fmla="*/ 59669 h 795413"/>
                <a:gd name="connsiteX23" fmla="*/ 68952 w 669478"/>
                <a:gd name="connsiteY23" fmla="*/ 35062 h 795413"/>
                <a:gd name="connsiteX24" fmla="*/ 71626 w 669478"/>
                <a:gd name="connsiteY24" fmla="*/ 5485 h 795413"/>
                <a:gd name="connsiteX25" fmla="*/ 87930 w 669478"/>
                <a:gd name="connsiteY25" fmla="*/ 20 h 7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9478" h="795413">
                  <a:moveTo>
                    <a:pt x="87930" y="20"/>
                  </a:moveTo>
                  <a:cubicBezTo>
                    <a:pt x="93631" y="260"/>
                    <a:pt x="99147" y="2540"/>
                    <a:pt x="103126" y="6806"/>
                  </a:cubicBezTo>
                  <a:lnTo>
                    <a:pt x="173128" y="81835"/>
                  </a:lnTo>
                  <a:lnTo>
                    <a:pt x="199192" y="81834"/>
                  </a:lnTo>
                  <a:cubicBezTo>
                    <a:pt x="218924" y="81835"/>
                    <a:pt x="234918" y="96891"/>
                    <a:pt x="234919" y="115465"/>
                  </a:cubicBezTo>
                  <a:lnTo>
                    <a:pt x="234918" y="152686"/>
                  </a:lnTo>
                  <a:lnTo>
                    <a:pt x="245890" y="171000"/>
                  </a:lnTo>
                  <a:cubicBezTo>
                    <a:pt x="248717" y="179428"/>
                    <a:pt x="250168" y="188191"/>
                    <a:pt x="250269" y="196996"/>
                  </a:cubicBezTo>
                  <a:lnTo>
                    <a:pt x="247850" y="214070"/>
                  </a:lnTo>
                  <a:lnTo>
                    <a:pt x="646235" y="648097"/>
                  </a:lnTo>
                  <a:cubicBezTo>
                    <a:pt x="679684" y="688973"/>
                    <a:pt x="676674" y="746763"/>
                    <a:pt x="639513" y="777172"/>
                  </a:cubicBezTo>
                  <a:cubicBezTo>
                    <a:pt x="602351" y="807583"/>
                    <a:pt x="545109" y="799098"/>
                    <a:pt x="511659" y="758223"/>
                  </a:cubicBezTo>
                  <a:lnTo>
                    <a:pt x="150939" y="292436"/>
                  </a:lnTo>
                  <a:lnTo>
                    <a:pt x="143968" y="293401"/>
                  </a:lnTo>
                  <a:cubicBezTo>
                    <a:pt x="118974" y="292353"/>
                    <a:pt x="94790" y="282352"/>
                    <a:pt x="77338" y="263647"/>
                  </a:cubicBezTo>
                  <a:lnTo>
                    <a:pt x="6200" y="187402"/>
                  </a:lnTo>
                  <a:cubicBezTo>
                    <a:pt x="-3170" y="177357"/>
                    <a:pt x="-1760" y="161768"/>
                    <a:pt x="9348" y="152584"/>
                  </a:cubicBezTo>
                  <a:lnTo>
                    <a:pt x="28393" y="146201"/>
                  </a:lnTo>
                  <a:lnTo>
                    <a:pt x="22761" y="129847"/>
                  </a:lnTo>
                  <a:cubicBezTo>
                    <a:pt x="23354" y="123284"/>
                    <a:pt x="25843" y="116871"/>
                    <a:pt x="32400" y="112049"/>
                  </a:cubicBezTo>
                  <a:cubicBezTo>
                    <a:pt x="38957" y="107229"/>
                    <a:pt x="56626" y="108577"/>
                    <a:pt x="62102" y="100919"/>
                  </a:cubicBezTo>
                  <a:cubicBezTo>
                    <a:pt x="52729" y="90875"/>
                    <a:pt x="54139" y="75286"/>
                    <a:pt x="65249" y="66101"/>
                  </a:cubicBezTo>
                  <a:cubicBezTo>
                    <a:pt x="70804" y="61509"/>
                    <a:pt x="77732" y="59386"/>
                    <a:pt x="84443" y="59669"/>
                  </a:cubicBezTo>
                  <a:lnTo>
                    <a:pt x="68952" y="35062"/>
                  </a:lnTo>
                  <a:cubicBezTo>
                    <a:pt x="60991" y="26529"/>
                    <a:pt x="62189" y="13287"/>
                    <a:pt x="71626" y="5485"/>
                  </a:cubicBezTo>
                  <a:cubicBezTo>
                    <a:pt x="76345" y="1583"/>
                    <a:pt x="82229" y="-219"/>
                    <a:pt x="87930" y="2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CC25A54E-9718-4045-AEE0-26F317BA3C33}"/>
                </a:ext>
              </a:extLst>
            </p:cNvPr>
            <p:cNvGrpSpPr/>
            <p:nvPr/>
          </p:nvGrpSpPr>
          <p:grpSpPr>
            <a:xfrm>
              <a:off x="8144649" y="5466776"/>
              <a:ext cx="737956" cy="494430"/>
              <a:chOff x="2042299" y="5346126"/>
              <a:chExt cx="737956" cy="494430"/>
            </a:xfrm>
          </p:grpSpPr>
          <p:sp>
            <p:nvSpPr>
              <p:cNvPr id="354" name="吹き出し: 円形 353">
                <a:extLst>
                  <a:ext uri="{FF2B5EF4-FFF2-40B4-BE49-F238E27FC236}">
                    <a16:creationId xmlns:a16="http://schemas.microsoft.com/office/drawing/2014/main" id="{F5158D29-5D92-4883-9323-F2AA3150B34E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5" name="テキスト ボックス 354">
                <a:extLst>
                  <a:ext uri="{FF2B5EF4-FFF2-40B4-BE49-F238E27FC236}">
                    <a16:creationId xmlns:a16="http://schemas.microsoft.com/office/drawing/2014/main" id="{DFF34148-3CA0-4CFB-92F6-9847825B7F9B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840D59B3-1853-4E5F-AA6D-A128CADFDA6F}"/>
                </a:ext>
              </a:extLst>
            </p:cNvPr>
            <p:cNvSpPr/>
            <p:nvPr/>
          </p:nvSpPr>
          <p:spPr>
            <a:xfrm>
              <a:off x="7469961" y="4480115"/>
              <a:ext cx="1033484" cy="670529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24A0AAE3-3EB1-42C8-8585-44FC8E7703B8}"/>
                </a:ext>
              </a:extLst>
            </p:cNvPr>
            <p:cNvGrpSpPr/>
            <p:nvPr/>
          </p:nvGrpSpPr>
          <p:grpSpPr>
            <a:xfrm rot="20561710">
              <a:off x="7030188" y="4970820"/>
              <a:ext cx="1001921" cy="939673"/>
              <a:chOff x="7081513" y="5304328"/>
              <a:chExt cx="866951" cy="809950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DAE2463A-C2E9-405C-B4F2-5EB0D959BEE2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805EEE12-D566-4355-9964-0E897FD27D0F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9C7A9FC-4990-47C8-B5AA-3168F7F7ED21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8B098F2-AEFC-455A-9AC1-9E3F371F9AEE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DDC80F0-7817-480B-860F-AB06BC700399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C19C36FD-E8C3-451E-8EB5-15DDDF8E1601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00362499-2F18-4F48-8FDA-C2456375A424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828594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645D6EC-9C8E-4C22-BC42-A7ED3053AE48}"/>
              </a:ext>
            </a:extLst>
          </p:cNvPr>
          <p:cNvGrpSpPr>
            <a:grpSpLocks noChangeAspect="1"/>
          </p:cNvGrpSpPr>
          <p:nvPr/>
        </p:nvGrpSpPr>
        <p:grpSpPr>
          <a:xfrm>
            <a:off x="1127778" y="993570"/>
            <a:ext cx="1705694" cy="2435430"/>
            <a:chOff x="1050140" y="830100"/>
            <a:chExt cx="1895215" cy="270603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F387004-8DAB-4598-8D60-813B82E39D2C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2706033"/>
              <a:chOff x="1377419" y="830100"/>
              <a:chExt cx="1277659" cy="2706033"/>
            </a:xfrm>
          </p:grpSpPr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0AE2F4C-3B57-4AE9-86D2-2147410ABD27}"/>
                  </a:ext>
                </a:extLst>
              </p:cNvPr>
              <p:cNvGrpSpPr/>
              <p:nvPr/>
            </p:nvGrpSpPr>
            <p:grpSpPr>
              <a:xfrm>
                <a:off x="1465479" y="2014348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737B2A09-4A47-4DE3-B1CE-8814B417C72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026D723D-6704-4AD4-AD06-C82C261009CD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28" name="四角形: 上の 2 つの角を丸める 327">
                    <a:extLst>
                      <a:ext uri="{FF2B5EF4-FFF2-40B4-BE49-F238E27FC236}">
                        <a16:creationId xmlns:a16="http://schemas.microsoft.com/office/drawing/2014/main" id="{24B3E09E-7A9A-43A7-B9C7-9CE5AA510BDE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9" name="四角形: 上の 2 つの角を丸める 328">
                    <a:extLst>
                      <a:ext uri="{FF2B5EF4-FFF2-40B4-BE49-F238E27FC236}">
                        <a16:creationId xmlns:a16="http://schemas.microsoft.com/office/drawing/2014/main" id="{85204707-BA22-4B07-A190-F3FF7B952B51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7FB1B2AB-2497-4699-A491-8B8A5C00F27B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chemeClr val="tx1">
                    <a:lumMod val="95000"/>
                    <a:lumOff val="5000"/>
                  </a:schemeClr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7B9C2D7-329A-4316-86BC-B5C9ABED1F46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46236DA-C352-4E41-B3A0-38D49CA1EDBC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片側の 2 つの角を丸めた四角形 144">
                  <a:extLst>
                    <a:ext uri="{FF2B5EF4-FFF2-40B4-BE49-F238E27FC236}">
                      <a16:creationId xmlns:a16="http://schemas.microsoft.com/office/drawing/2014/main" id="{BE60AEE8-B267-4F99-A31B-F931C85E8E13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6CED204E-7367-415A-87F7-A2573E28DB23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B92AAFF-7B72-4514-BF84-59733EC88C9A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6D57C7A-D03A-409C-8586-24BB8F4B83A0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FF9542F-9A5A-4828-944C-F6C835D86E3F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B72180A-03DA-4D01-AE18-B06A9DDEA208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A3E9A69-F6EE-45CF-8839-8B5353FFF55B}"/>
                  </a:ext>
                </a:extLst>
              </p:cNvPr>
              <p:cNvGrpSpPr/>
              <p:nvPr/>
            </p:nvGrpSpPr>
            <p:grpSpPr>
              <a:xfrm>
                <a:off x="1377419" y="830100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3EA43ED5-784C-44BB-A07A-55E98A565657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C78F6962-51CC-40CA-BEEA-F8BFFB00197D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76F6FBC7-506C-47D3-AE00-0B3315CDE862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F91859D-B757-4493-A51B-FE6BBF8FAC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4" name="円/楕円 536">
                      <a:extLst>
                        <a:ext uri="{FF2B5EF4-FFF2-40B4-BE49-F238E27FC236}">
                          <a16:creationId xmlns:a16="http://schemas.microsoft.com/office/drawing/2014/main" id="{49E8A9FD-D3BB-41E8-9388-46DFBF1334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5" name="円/楕円 537">
                      <a:extLst>
                        <a:ext uri="{FF2B5EF4-FFF2-40B4-BE49-F238E27FC236}">
                          <a16:creationId xmlns:a16="http://schemas.microsoft.com/office/drawing/2014/main" id="{A66C26EB-1F5C-438A-AA64-6717A9D52F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878D8FB3-1BA6-4154-9D6A-1D638CFC0B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2" name="円/楕円 534">
                      <a:extLst>
                        <a:ext uri="{FF2B5EF4-FFF2-40B4-BE49-F238E27FC236}">
                          <a16:creationId xmlns:a16="http://schemas.microsoft.com/office/drawing/2014/main" id="{E10A5525-B859-43B2-B302-F282F5932F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3" name="円/楕円 535">
                      <a:extLst>
                        <a:ext uri="{FF2B5EF4-FFF2-40B4-BE49-F238E27FC236}">
                          <a16:creationId xmlns:a16="http://schemas.microsoft.com/office/drawing/2014/main" id="{6FF107FB-BB2D-496E-805F-ABA8AFA9E5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1" name="円/楕円 533">
                    <a:extLst>
                      <a:ext uri="{FF2B5EF4-FFF2-40B4-BE49-F238E27FC236}">
                        <a16:creationId xmlns:a16="http://schemas.microsoft.com/office/drawing/2014/main" id="{3271B6C0-05E2-491F-A814-A4A427E3308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1" name="円/楕円 27">
                  <a:extLst>
                    <a:ext uri="{FF2B5EF4-FFF2-40B4-BE49-F238E27FC236}">
                      <a16:creationId xmlns:a16="http://schemas.microsoft.com/office/drawing/2014/main" id="{DBEB3C99-0795-4BA5-892A-7CD04BD6FA0E}"/>
                    </a:ext>
                  </a:extLst>
                </p:cNvPr>
                <p:cNvSpPr/>
                <p:nvPr/>
              </p:nvSpPr>
              <p:spPr>
                <a:xfrm>
                  <a:off x="5671345" y="1635420"/>
                  <a:ext cx="291060" cy="7573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  <a:gd name="connsiteX0" fmla="*/ 1 w 3210419"/>
                    <a:gd name="connsiteY0" fmla="*/ 84993 h 431278"/>
                    <a:gd name="connsiteX1" fmla="*/ 1605209 w 3210419"/>
                    <a:gd name="connsiteY1" fmla="*/ 95 h 431278"/>
                    <a:gd name="connsiteX2" fmla="*/ 3210419 w 3210419"/>
                    <a:gd name="connsiteY2" fmla="*/ 84993 h 431278"/>
                    <a:gd name="connsiteX3" fmla="*/ 1605210 w 3210419"/>
                    <a:gd name="connsiteY3" fmla="*/ 431278 h 431278"/>
                    <a:gd name="connsiteX4" fmla="*/ 1 w 3210419"/>
                    <a:gd name="connsiteY4" fmla="*/ 84993 h 431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19" h="431278">
                      <a:moveTo>
                        <a:pt x="1" y="84993"/>
                      </a:moveTo>
                      <a:cubicBezTo>
                        <a:pt x="1" y="13129"/>
                        <a:pt x="718680" y="95"/>
                        <a:pt x="1605209" y="95"/>
                      </a:cubicBezTo>
                      <a:cubicBezTo>
                        <a:pt x="2491738" y="95"/>
                        <a:pt x="3210419" y="-6249"/>
                        <a:pt x="3210419" y="84993"/>
                      </a:cubicBezTo>
                      <a:cubicBezTo>
                        <a:pt x="3210419" y="176235"/>
                        <a:pt x="2491742" y="431278"/>
                        <a:pt x="1605210" y="431278"/>
                      </a:cubicBezTo>
                      <a:cubicBezTo>
                        <a:pt x="718678" y="431278"/>
                        <a:pt x="1" y="156857"/>
                        <a:pt x="1" y="8499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A432D765-82AA-4436-89D6-A958F9C9AA83}"/>
                    </a:ext>
                  </a:extLst>
                </p:cNvPr>
                <p:cNvSpPr/>
                <p:nvPr/>
              </p:nvSpPr>
              <p:spPr>
                <a:xfrm rot="5400000">
                  <a:off x="5504410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16DDAFF9-09DF-40A2-A808-F0E62589FA55}"/>
                    </a:ext>
                  </a:extLst>
                </p:cNvPr>
                <p:cNvSpPr/>
                <p:nvPr/>
              </p:nvSpPr>
              <p:spPr>
                <a:xfrm rot="5400000">
                  <a:off x="6088385" y="866640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4E5A5DD-08EA-44CB-AFA9-42C908A77A00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F51A9C9-2704-45E4-B245-188ADD0583EE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BDDEF5A-1B22-4FD6-B411-A8ECD9703CE3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B061B333-BDA3-4209-B6CD-B33D6DCBF016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B6401BBA-B061-4570-BDC8-E469FE3A693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F2E3C29-BA92-475C-82E4-04052E348208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12EFB169-B85D-4465-BDC1-965B550CA0CD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0C79DB69-20AB-481F-AE81-0F67494C5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FE302675-1902-4329-8F5C-69DCF382F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6" name="楕円 305">
                    <a:extLst>
                      <a:ext uri="{FF2B5EF4-FFF2-40B4-BE49-F238E27FC236}">
                        <a16:creationId xmlns:a16="http://schemas.microsoft.com/office/drawing/2014/main" id="{98E83852-65B0-44E9-9198-68F78EF9ACE5}"/>
                      </a:ext>
                    </a:extLst>
                  </p:cNvPr>
                  <p:cNvSpPr/>
                  <p:nvPr/>
                </p:nvSpPr>
                <p:spPr>
                  <a:xfrm>
                    <a:off x="6159877" y="1193438"/>
                    <a:ext cx="134534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A45D5D1-E0C3-40B5-9907-F0ABFE26D8E8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190649"/>
                  <a:chOff x="6065560" y="1137321"/>
                  <a:chExt cx="298942" cy="190649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4FB1047C-C53F-4BC0-A681-1617387D0687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F82FF17F-3A5F-4E85-A6D4-548B6D0386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91913A81-1265-4F08-82A2-255BDEC31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0ADB1A67-6A33-41AE-9E6D-BE47900185D7}"/>
                      </a:ext>
                    </a:extLst>
                  </p:cNvPr>
                  <p:cNvSpPr/>
                  <p:nvPr/>
                </p:nvSpPr>
                <p:spPr>
                  <a:xfrm>
                    <a:off x="6159878" y="1193438"/>
                    <a:ext cx="134532" cy="13453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D68B179A-1023-4CCE-87D6-0BC772354E9D}"/>
                </a:ext>
              </a:extLst>
            </p:cNvPr>
            <p:cNvSpPr/>
            <p:nvPr/>
          </p:nvSpPr>
          <p:spPr>
            <a:xfrm>
              <a:off x="1491408" y="1531225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四角形: 上の 2 つの角を丸める 347">
              <a:extLst>
                <a:ext uri="{FF2B5EF4-FFF2-40B4-BE49-F238E27FC236}">
                  <a16:creationId xmlns:a16="http://schemas.microsoft.com/office/drawing/2014/main" id="{C18786C9-9261-4603-8197-90F9F4DF2756}"/>
                </a:ext>
              </a:extLst>
            </p:cNvPr>
            <p:cNvSpPr/>
            <p:nvPr/>
          </p:nvSpPr>
          <p:spPr>
            <a:xfrm rot="12395134" flipH="1">
              <a:off x="1214148" y="2430195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EEAC0EB-401E-40F8-B7FD-D03999E268D8}"/>
                </a:ext>
              </a:extLst>
            </p:cNvPr>
            <p:cNvGrpSpPr/>
            <p:nvPr/>
          </p:nvGrpSpPr>
          <p:grpSpPr>
            <a:xfrm rot="1800000">
              <a:off x="2258384" y="1852268"/>
              <a:ext cx="571249" cy="1207630"/>
              <a:chOff x="2226646" y="1852268"/>
              <a:chExt cx="571249" cy="1207630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6ED4730F-002A-48A1-AE68-2C9DD9546FE7}"/>
                  </a:ext>
                </a:extLst>
              </p:cNvPr>
              <p:cNvSpPr/>
              <p:nvPr/>
            </p:nvSpPr>
            <p:spPr>
              <a:xfrm rot="940447">
                <a:off x="2226646" y="1852268"/>
                <a:ext cx="312690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四角形: 上の 2 つの角を丸める 376">
                <a:extLst>
                  <a:ext uri="{FF2B5EF4-FFF2-40B4-BE49-F238E27FC236}">
                    <a16:creationId xmlns:a16="http://schemas.microsoft.com/office/drawing/2014/main" id="{7F8AFF1D-3A83-4235-BE03-445DDBDAD401}"/>
                  </a:ext>
                </a:extLst>
              </p:cNvPr>
              <p:cNvSpPr/>
              <p:nvPr/>
            </p:nvSpPr>
            <p:spPr>
              <a:xfrm rot="9124084">
                <a:off x="2493909" y="2140248"/>
                <a:ext cx="303986" cy="919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0207F5AF-9EC1-4B61-937A-C05C2C588583}"/>
                  </a:ext>
                </a:extLst>
              </p:cNvPr>
              <p:cNvSpPr/>
              <p:nvPr/>
            </p:nvSpPr>
            <p:spPr>
              <a:xfrm rot="3600000">
                <a:off x="2523209" y="2187987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58DC6230-CA24-4046-A0DA-20862789CBD1}"/>
                  </a:ext>
                </a:extLst>
              </p:cNvPr>
              <p:cNvSpPr/>
              <p:nvPr/>
            </p:nvSpPr>
            <p:spPr>
              <a:xfrm rot="3600000">
                <a:off x="2570833" y="2283238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3C7CA8F-1EFC-4127-AB30-F5836297574C}"/>
                </a:ext>
              </a:extLst>
            </p:cNvPr>
            <p:cNvGrpSpPr/>
            <p:nvPr/>
          </p:nvGrpSpPr>
          <p:grpSpPr>
            <a:xfrm rot="20868159">
              <a:off x="1050140" y="1986612"/>
              <a:ext cx="975135" cy="1183942"/>
              <a:chOff x="1125686" y="2068257"/>
              <a:chExt cx="975135" cy="1183942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E6CAB3B3-0C11-44FB-B0AD-8129FEFAD690}"/>
                  </a:ext>
                </a:extLst>
              </p:cNvPr>
              <p:cNvGrpSpPr/>
              <p:nvPr/>
            </p:nvGrpSpPr>
            <p:grpSpPr>
              <a:xfrm rot="21202638">
                <a:off x="1196688" y="2068257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1950DEAE-B4F2-40FE-96E3-AB85CE9DC061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876CCB5B-B110-44F8-BA8A-F4BA0B77078F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38B18F9C-B016-4FC0-9581-CBAA4D16FC24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23EE5735-2875-4713-A64A-09F7D944C546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C85519C-499B-4680-B9B3-A3587FBC2467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07A4BB9D-A539-44A1-A839-8B5618FFAD82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2F020C1D-FFE8-4553-A484-69D4EE2D2998}"/>
                  </a:ext>
                </a:extLst>
              </p:cNvPr>
              <p:cNvSpPr/>
              <p:nvPr/>
            </p:nvSpPr>
            <p:spPr>
              <a:xfrm rot="11515018">
                <a:off x="1125686" y="2403208"/>
                <a:ext cx="275451" cy="8489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C3B8722D-37DA-4042-9F40-E110B367F364}"/>
                  </a:ext>
                </a:extLst>
              </p:cNvPr>
              <p:cNvSpPr/>
              <p:nvPr/>
            </p:nvSpPr>
            <p:spPr>
              <a:xfrm rot="17100000">
                <a:off x="1197756" y="2444599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11B21E48-2807-4918-9A74-2EDE32738226}"/>
                  </a:ext>
                </a:extLst>
              </p:cNvPr>
              <p:cNvSpPr/>
              <p:nvPr/>
            </p:nvSpPr>
            <p:spPr>
              <a:xfrm rot="17100000">
                <a:off x="1172356" y="2539850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6C8642C3-EE68-44D8-96FB-AD83A006B85A}"/>
                </a:ext>
              </a:extLst>
            </p:cNvPr>
            <p:cNvGrpSpPr/>
            <p:nvPr/>
          </p:nvGrpSpPr>
          <p:grpSpPr>
            <a:xfrm>
              <a:off x="2207399" y="2304476"/>
              <a:ext cx="737956" cy="494430"/>
              <a:chOff x="2042299" y="5346126"/>
              <a:chExt cx="737956" cy="494430"/>
            </a:xfrm>
          </p:grpSpPr>
          <p:sp>
            <p:nvSpPr>
              <p:cNvPr id="404" name="吹き出し: 円形 403">
                <a:extLst>
                  <a:ext uri="{FF2B5EF4-FFF2-40B4-BE49-F238E27FC236}">
                    <a16:creationId xmlns:a16="http://schemas.microsoft.com/office/drawing/2014/main" id="{0FD659EF-B902-4481-B7A2-4F92D97B66DC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5" name="テキスト ボックス 404">
                <a:extLst>
                  <a:ext uri="{FF2B5EF4-FFF2-40B4-BE49-F238E27FC236}">
                    <a16:creationId xmlns:a16="http://schemas.microsoft.com/office/drawing/2014/main" id="{9C583E76-4C73-432B-BC70-B6F3ADBABA06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1E878C66-3278-4F00-8C64-FABA03DF6E71}"/>
              </a:ext>
            </a:extLst>
          </p:cNvPr>
          <p:cNvGrpSpPr>
            <a:grpSpLocks noChangeAspect="1"/>
          </p:cNvGrpSpPr>
          <p:nvPr/>
        </p:nvGrpSpPr>
        <p:grpSpPr>
          <a:xfrm>
            <a:off x="4168192" y="936270"/>
            <a:ext cx="1649656" cy="2487001"/>
            <a:chOff x="4090554" y="772799"/>
            <a:chExt cx="1832951" cy="276333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A32B93A-E28C-4C59-A2E2-A56AE4478B41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2763334"/>
              <a:chOff x="4360053" y="772799"/>
              <a:chExt cx="1314000" cy="2763334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BB5E424-4E36-4499-8ABF-3666A6EECDCF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75E44A3F-6952-4751-B56B-F896AA21CFC7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4830D352-4937-4817-A63B-56292F89C72C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62" name="四角形: 上の 2 つの角を丸める 261">
                    <a:extLst>
                      <a:ext uri="{FF2B5EF4-FFF2-40B4-BE49-F238E27FC236}">
                        <a16:creationId xmlns:a16="http://schemas.microsoft.com/office/drawing/2014/main" id="{F27D2951-7A95-4E53-B247-B82B55EBE2F2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四角形: 上の 2 つの角を丸める 262">
                    <a:extLst>
                      <a:ext uri="{FF2B5EF4-FFF2-40B4-BE49-F238E27FC236}">
                        <a16:creationId xmlns:a16="http://schemas.microsoft.com/office/drawing/2014/main" id="{E30DF256-49C7-42BD-BEB7-EA7F73144BB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CFA21ACB-98F8-43F0-9063-8AEEE3B9B5BC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67F96286-D827-4D52-8DAD-AA78E667BE05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20B82BE5-2FB8-4F5C-AFE8-D89975E83F98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144">
                  <a:extLst>
                    <a:ext uri="{FF2B5EF4-FFF2-40B4-BE49-F238E27FC236}">
                      <a16:creationId xmlns:a16="http://schemas.microsoft.com/office/drawing/2014/main" id="{8D673FD7-FB6D-4787-B031-E0E487D87F01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C3C08B96-B55E-472F-99F9-56397DE1D311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F273AE1F-4433-4429-9E2E-27E1769FFA20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8FF691B1-623A-4384-8562-B78F0D462124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28D203CC-56D9-485F-9FDD-18C9F1FC3597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3965881B-57FE-443F-B8CD-9B5B1A282EC9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E503548F-B8F2-465B-8175-274417A53D80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E0E0972-AB1E-499F-BA25-27E4B95F4C0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2CC23E3A-5305-4D18-84A0-C4559AC5EB78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2EC95659-B7AF-4EB8-AC6B-C37B145011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8" name="円/楕円 536">
                      <a:extLst>
                        <a:ext uri="{FF2B5EF4-FFF2-40B4-BE49-F238E27FC236}">
                          <a16:creationId xmlns:a16="http://schemas.microsoft.com/office/drawing/2014/main" id="{A70FE26C-3C99-4301-B8AE-DD9E74C84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9" name="円/楕円 537">
                      <a:extLst>
                        <a:ext uri="{FF2B5EF4-FFF2-40B4-BE49-F238E27FC236}">
                          <a16:creationId xmlns:a16="http://schemas.microsoft.com/office/drawing/2014/main" id="{BD8DE223-EE24-4ED7-97C2-95A0EE317B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27432472-42CC-48EA-A374-0C898DB9F8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6" name="円/楕円 534">
                      <a:extLst>
                        <a:ext uri="{FF2B5EF4-FFF2-40B4-BE49-F238E27FC236}">
                          <a16:creationId xmlns:a16="http://schemas.microsoft.com/office/drawing/2014/main" id="{5495BFF1-716C-4EB1-A9D9-E82B7C311F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7" name="円/楕円 535">
                      <a:extLst>
                        <a:ext uri="{FF2B5EF4-FFF2-40B4-BE49-F238E27FC236}">
                          <a16:creationId xmlns:a16="http://schemas.microsoft.com/office/drawing/2014/main" id="{E89FAB97-258E-4518-851E-3F78AEA323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1442627-0BEE-4A1F-9B3D-6ACC7FC7FA4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月 227">
                  <a:extLst>
                    <a:ext uri="{FF2B5EF4-FFF2-40B4-BE49-F238E27FC236}">
                      <a16:creationId xmlns:a16="http://schemas.microsoft.com/office/drawing/2014/main" id="{3636B312-DC09-437E-A800-7DFEAEC3AA2B}"/>
                    </a:ext>
                  </a:extLst>
                </p:cNvPr>
                <p:cNvSpPr/>
                <p:nvPr/>
              </p:nvSpPr>
              <p:spPr>
                <a:xfrm rot="5400000">
                  <a:off x="6932211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月 228">
                  <a:extLst>
                    <a:ext uri="{FF2B5EF4-FFF2-40B4-BE49-F238E27FC236}">
                      <a16:creationId xmlns:a16="http://schemas.microsoft.com/office/drawing/2014/main" id="{F72900E0-685B-4122-BA0C-F70A934A7C06}"/>
                    </a:ext>
                  </a:extLst>
                </p:cNvPr>
                <p:cNvSpPr/>
                <p:nvPr/>
              </p:nvSpPr>
              <p:spPr>
                <a:xfrm rot="5400000">
                  <a:off x="7516186" y="857848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7431666-6042-45A6-BA67-DF62D33433AC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7717B14B-482F-47D1-BB52-ADFE65286CD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1AC3C0E5-18F0-4F34-A42E-BF31ACE247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A1E0350B-858E-4BAD-9E99-87192BA74D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01B50236-FDD6-4B0D-9A3D-3040BE9AA723}"/>
                      </a:ext>
                    </a:extLst>
                  </p:cNvPr>
                  <p:cNvSpPr/>
                  <p:nvPr/>
                </p:nvSpPr>
                <p:spPr>
                  <a:xfrm>
                    <a:off x="6919369" y="1203639"/>
                    <a:ext cx="129046" cy="1112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638">
                  <a:extLst>
                    <a:ext uri="{FF2B5EF4-FFF2-40B4-BE49-F238E27FC236}">
                      <a16:creationId xmlns:a16="http://schemas.microsoft.com/office/drawing/2014/main" id="{07036C29-15FA-4931-9B9C-5A21C13149AF}"/>
                    </a:ext>
                  </a:extLst>
                </p:cNvPr>
                <p:cNvSpPr/>
                <p:nvPr/>
              </p:nvSpPr>
              <p:spPr>
                <a:xfrm>
                  <a:off x="7100637" y="1640839"/>
                  <a:ext cx="332037" cy="10495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19757 h 111024"/>
                    <a:gd name="connsiteX1" fmla="*/ 101221 w 195960"/>
                    <a:gd name="connsiteY1" fmla="*/ 1166 h 111024"/>
                    <a:gd name="connsiteX2" fmla="*/ 195960 w 195960"/>
                    <a:gd name="connsiteY2" fmla="*/ 19757 h 111024"/>
                    <a:gd name="connsiteX3" fmla="*/ 97982 w 195960"/>
                    <a:gd name="connsiteY3" fmla="*/ 111024 h 111024"/>
                    <a:gd name="connsiteX4" fmla="*/ 4 w 195960"/>
                    <a:gd name="connsiteY4" fmla="*/ 19757 h 111024"/>
                    <a:gd name="connsiteX0" fmla="*/ 4 w 195960"/>
                    <a:gd name="connsiteY0" fmla="*/ 20876 h 112143"/>
                    <a:gd name="connsiteX1" fmla="*/ 101221 w 195960"/>
                    <a:gd name="connsiteY1" fmla="*/ 2285 h 112143"/>
                    <a:gd name="connsiteX2" fmla="*/ 195960 w 195960"/>
                    <a:gd name="connsiteY2" fmla="*/ 20876 h 112143"/>
                    <a:gd name="connsiteX3" fmla="*/ 97982 w 195960"/>
                    <a:gd name="connsiteY3" fmla="*/ 112143 h 112143"/>
                    <a:gd name="connsiteX4" fmla="*/ 4 w 195960"/>
                    <a:gd name="connsiteY4" fmla="*/ 20876 h 112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12143">
                      <a:moveTo>
                        <a:pt x="4" y="20876"/>
                      </a:moveTo>
                      <a:cubicBezTo>
                        <a:pt x="544" y="2566"/>
                        <a:pt x="47109" y="4829"/>
                        <a:pt x="101221" y="2285"/>
                      </a:cubicBezTo>
                      <a:cubicBezTo>
                        <a:pt x="155333" y="-259"/>
                        <a:pt x="195960" y="-5857"/>
                        <a:pt x="195960" y="20876"/>
                      </a:cubicBezTo>
                      <a:cubicBezTo>
                        <a:pt x="195960" y="47609"/>
                        <a:pt x="152094" y="112143"/>
                        <a:pt x="97982" y="112143"/>
                      </a:cubicBezTo>
                      <a:cubicBezTo>
                        <a:pt x="43870" y="112143"/>
                        <a:pt x="-536" y="39186"/>
                        <a:pt x="4" y="208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4FDDA19-9D74-420B-B824-37FDE5B068DD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38" name="円/楕円 662">
                    <a:extLst>
                      <a:ext uri="{FF2B5EF4-FFF2-40B4-BE49-F238E27FC236}">
                        <a16:creationId xmlns:a16="http://schemas.microsoft.com/office/drawing/2014/main" id="{FD386348-F6B7-4C5E-B410-4F717D574DEE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D4D4E8F-8F6B-4F0F-906C-5D0F86FA56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EB9E5EA7-9D86-4F79-922C-658285477E50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F6260C1A-D8BB-4431-B008-B3E726645A22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8C3E5974-F236-4B77-A8AE-4F3D3395205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19B55564-1881-4F81-843E-43319B699AAD}"/>
                    </a:ext>
                  </a:extLst>
                </p:cNvPr>
                <p:cNvSpPr/>
                <p:nvPr/>
              </p:nvSpPr>
              <p:spPr>
                <a:xfrm>
                  <a:off x="7502775" y="1203639"/>
                  <a:ext cx="129046" cy="1112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BEC47F2E-3BE4-4979-BDC1-106A95BBB6A4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AA5DDC51-B22E-46B2-9398-FC2779527705}"/>
                </a:ext>
              </a:extLst>
            </p:cNvPr>
            <p:cNvSpPr/>
            <p:nvPr/>
          </p:nvSpPr>
          <p:spPr>
            <a:xfrm>
              <a:off x="4491783" y="1474075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四角形: 上の 2 つの角を丸める 347">
              <a:extLst>
                <a:ext uri="{FF2B5EF4-FFF2-40B4-BE49-F238E27FC236}">
                  <a16:creationId xmlns:a16="http://schemas.microsoft.com/office/drawing/2014/main" id="{2FE9F52E-01CB-4382-B41E-D190BFD3D3FE}"/>
                </a:ext>
              </a:extLst>
            </p:cNvPr>
            <p:cNvSpPr/>
            <p:nvPr/>
          </p:nvSpPr>
          <p:spPr>
            <a:xfrm rot="12395134" flipH="1">
              <a:off x="4250584" y="2349554"/>
              <a:ext cx="310995" cy="84337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9BE9B84-5C85-448D-8A81-BC493C11B0E9}"/>
                </a:ext>
              </a:extLst>
            </p:cNvPr>
            <p:cNvGrpSpPr/>
            <p:nvPr/>
          </p:nvGrpSpPr>
          <p:grpSpPr>
            <a:xfrm rot="20909236">
              <a:off x="4090554" y="1926626"/>
              <a:ext cx="975135" cy="1183942"/>
              <a:chOff x="4128559" y="2045396"/>
              <a:chExt cx="975135" cy="1183942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6B93032A-FE35-4D58-A02D-F2ED101820E0}"/>
                  </a:ext>
                </a:extLst>
              </p:cNvPr>
              <p:cNvGrpSpPr/>
              <p:nvPr/>
            </p:nvGrpSpPr>
            <p:grpSpPr>
              <a:xfrm rot="21202638">
                <a:off x="4199561" y="2045396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4AF22E0B-9D55-479E-8B0D-4394A1508BB7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D0A98223-3EEC-433B-8725-85BEED2F1D5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AD5B3FEF-7166-4F77-A62E-58141E02DA4C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36099DE1-BB3B-4667-A8B0-D0EA50456C75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F8ABE43C-B6E6-40F1-A5BC-9532D2B256B8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C9A381B-56E2-4353-9FE6-02D97144A547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5" name="四角形: 上の 2 つの角を丸める 424">
                <a:extLst>
                  <a:ext uri="{FF2B5EF4-FFF2-40B4-BE49-F238E27FC236}">
                    <a16:creationId xmlns:a16="http://schemas.microsoft.com/office/drawing/2014/main" id="{F8D84556-8919-4223-870D-3C3B447510D7}"/>
                  </a:ext>
                </a:extLst>
              </p:cNvPr>
              <p:cNvSpPr/>
              <p:nvPr/>
            </p:nvSpPr>
            <p:spPr>
              <a:xfrm rot="11515018">
                <a:off x="4128559" y="2380347"/>
                <a:ext cx="275451" cy="8489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23ECC01A-5960-4CCE-9478-AA003C92F88A}"/>
                  </a:ext>
                </a:extLst>
              </p:cNvPr>
              <p:cNvSpPr/>
              <p:nvPr/>
            </p:nvSpPr>
            <p:spPr>
              <a:xfrm rot="17100000">
                <a:off x="4201307" y="2406499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5E361423-9FDD-46AD-88FF-17B2C8F3F8ED}"/>
                  </a:ext>
                </a:extLst>
              </p:cNvPr>
              <p:cNvSpPr/>
              <p:nvPr/>
            </p:nvSpPr>
            <p:spPr>
              <a:xfrm rot="17100000">
                <a:off x="4175907" y="2501750"/>
                <a:ext cx="89426" cy="6781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00542B64-7868-4C58-8A9F-27A503A42BAC}"/>
                </a:ext>
              </a:extLst>
            </p:cNvPr>
            <p:cNvGrpSpPr/>
            <p:nvPr/>
          </p:nvGrpSpPr>
          <p:grpSpPr>
            <a:xfrm rot="1800000">
              <a:off x="5312009" y="1805867"/>
              <a:ext cx="571247" cy="1207629"/>
              <a:chOff x="5228928" y="1798929"/>
              <a:chExt cx="571247" cy="1207629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320B13A7-99C1-4579-8CA1-8B7A27E351FF}"/>
                  </a:ext>
                </a:extLst>
              </p:cNvPr>
              <p:cNvSpPr/>
              <p:nvPr/>
            </p:nvSpPr>
            <p:spPr>
              <a:xfrm rot="940447">
                <a:off x="5228928" y="1798929"/>
                <a:ext cx="312691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C5FC6C34-33B5-4882-89F4-7FEB27990A62}"/>
                  </a:ext>
                </a:extLst>
              </p:cNvPr>
              <p:cNvSpPr/>
              <p:nvPr/>
            </p:nvSpPr>
            <p:spPr>
              <a:xfrm rot="9124084">
                <a:off x="5496189" y="2086908"/>
                <a:ext cx="303986" cy="919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A2EC7DFD-B5C4-48AB-84FB-E64BDC7CFACB}"/>
                  </a:ext>
                </a:extLst>
              </p:cNvPr>
              <p:cNvSpPr/>
              <p:nvPr/>
            </p:nvSpPr>
            <p:spPr>
              <a:xfrm rot="3600000">
                <a:off x="5520408" y="2137186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FFF6AFAA-18AD-4437-860B-29892701DCA2}"/>
                  </a:ext>
                </a:extLst>
              </p:cNvPr>
              <p:cNvSpPr/>
              <p:nvPr/>
            </p:nvSpPr>
            <p:spPr>
              <a:xfrm rot="3600000">
                <a:off x="5568032" y="2232437"/>
                <a:ext cx="89056" cy="57249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F2C177C-67A7-4C42-A1BA-82BC3FA42AC9}"/>
                </a:ext>
              </a:extLst>
            </p:cNvPr>
            <p:cNvGrpSpPr/>
            <p:nvPr/>
          </p:nvGrpSpPr>
          <p:grpSpPr>
            <a:xfrm>
              <a:off x="5185549" y="2298126"/>
              <a:ext cx="737956" cy="494430"/>
              <a:chOff x="2042299" y="5346126"/>
              <a:chExt cx="737956" cy="494430"/>
            </a:xfrm>
          </p:grpSpPr>
          <p:sp>
            <p:nvSpPr>
              <p:cNvPr id="443" name="吹き出し: 円形 442">
                <a:extLst>
                  <a:ext uri="{FF2B5EF4-FFF2-40B4-BE49-F238E27FC236}">
                    <a16:creationId xmlns:a16="http://schemas.microsoft.com/office/drawing/2014/main" id="{08A97DEE-10E4-4A5E-8CFD-72C3E561A52E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4" name="テキスト ボックス 443">
                <a:extLst>
                  <a:ext uri="{FF2B5EF4-FFF2-40B4-BE49-F238E27FC236}">
                    <a16:creationId xmlns:a16="http://schemas.microsoft.com/office/drawing/2014/main" id="{1C97A20C-5817-4C9E-8F43-42BF9D38B5D9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8631A7D-B789-4072-BC41-CA66FB47F29B}"/>
              </a:ext>
            </a:extLst>
          </p:cNvPr>
          <p:cNvGrpSpPr>
            <a:grpSpLocks noChangeAspect="1"/>
          </p:cNvGrpSpPr>
          <p:nvPr/>
        </p:nvGrpSpPr>
        <p:grpSpPr>
          <a:xfrm>
            <a:off x="7120781" y="760063"/>
            <a:ext cx="1655516" cy="2645585"/>
            <a:chOff x="7043143" y="596593"/>
            <a:chExt cx="1839462" cy="29395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D6F3CB6-CDC7-412D-AA88-81019F8C9961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2939539"/>
              <a:chOff x="7044090" y="596593"/>
              <a:chExt cx="1512613" cy="293953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7BFC2B1F-E5B3-45E3-A792-BF47F56453B8}"/>
                  </a:ext>
                </a:extLst>
              </p:cNvPr>
              <p:cNvGrpSpPr/>
              <p:nvPr/>
            </p:nvGrpSpPr>
            <p:grpSpPr>
              <a:xfrm>
                <a:off x="7289604" y="1926359"/>
                <a:ext cx="1250966" cy="1609773"/>
                <a:chOff x="7289604" y="1926359"/>
                <a:chExt cx="1250966" cy="160977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EDEBBCF-27BD-4ADA-90E0-D67A9764C79C}"/>
                    </a:ext>
                  </a:extLst>
                </p:cNvPr>
                <p:cNvSpPr/>
                <p:nvPr/>
              </p:nvSpPr>
              <p:spPr>
                <a:xfrm>
                  <a:off x="7611184" y="1926359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片側の 2 つの角を丸めた四角形 144">
                  <a:extLst>
                    <a:ext uri="{FF2B5EF4-FFF2-40B4-BE49-F238E27FC236}">
                      <a16:creationId xmlns:a16="http://schemas.microsoft.com/office/drawing/2014/main" id="{58700F18-E257-46AD-A1C1-947500BBEFCF}"/>
                    </a:ext>
                  </a:extLst>
                </p:cNvPr>
                <p:cNvSpPr/>
                <p:nvPr/>
              </p:nvSpPr>
              <p:spPr>
                <a:xfrm>
                  <a:off x="7289604" y="2224909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FBB382E9-CC88-473C-9D40-5FD716E77F9C}"/>
                    </a:ext>
                  </a:extLst>
                </p:cNvPr>
                <p:cNvGrpSpPr/>
                <p:nvPr/>
              </p:nvGrpSpPr>
              <p:grpSpPr>
                <a:xfrm>
                  <a:off x="7544422" y="2224913"/>
                  <a:ext cx="750362" cy="961060"/>
                  <a:chOff x="7888586" y="3212226"/>
                  <a:chExt cx="423862" cy="535454"/>
                </a:xfrm>
              </p:grpSpPr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78251AD6-378D-4E96-95C3-9620613659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939073" y="3217355"/>
                    <a:ext cx="323141" cy="339719"/>
                  </a:xfrm>
                  <a:prstGeom prst="trapezoid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2B494798-EBA0-4507-87E2-0E7D829165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030666" y="3212226"/>
                    <a:ext cx="139704" cy="112796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" name="台形 731">
                    <a:extLst>
                      <a:ext uri="{FF2B5EF4-FFF2-40B4-BE49-F238E27FC236}">
                        <a16:creationId xmlns:a16="http://schemas.microsoft.com/office/drawing/2014/main" id="{6D5BEC75-FF39-4C18-90D1-F9534E6384B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8043564" y="3325022"/>
                    <a:ext cx="113904" cy="422658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1234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B2091FF5-23FA-47AA-96A4-8E2BDC15CC94}"/>
                      </a:ext>
                    </a:extLst>
                  </p:cNvPr>
                  <p:cNvGrpSpPr/>
                  <p:nvPr/>
                </p:nvGrpSpPr>
                <p:grpSpPr>
                  <a:xfrm>
                    <a:off x="7888586" y="3212228"/>
                    <a:ext cx="423862" cy="112796"/>
                    <a:chOff x="3151980" y="2770920"/>
                    <a:chExt cx="423862" cy="112796"/>
                  </a:xfrm>
                  <a:solidFill>
                    <a:srgbClr val="5B9BD5">
                      <a:lumMod val="40000"/>
                      <a:lumOff val="60000"/>
                    </a:srgbClr>
                  </a:solidFill>
                </p:grpSpPr>
                <p:sp>
                  <p:nvSpPr>
                    <p:cNvPr id="59" name="平行四辺形 58">
                      <a:extLst>
                        <a:ext uri="{FF2B5EF4-FFF2-40B4-BE49-F238E27FC236}">
                          <a16:creationId xmlns:a16="http://schemas.microsoft.com/office/drawing/2014/main" id="{1A74A6A1-9AEE-4DE2-A31E-96299F713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平行四辺形 59">
                      <a:extLst>
                        <a:ext uri="{FF2B5EF4-FFF2-40B4-BE49-F238E27FC236}">
                          <a16:creationId xmlns:a16="http://schemas.microsoft.com/office/drawing/2014/main" id="{15FF93EE-EEB7-4381-87F5-56E3D34718A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52E059B-648E-4CDF-86C0-BF378B3C3D0A}"/>
                    </a:ext>
                  </a:extLst>
                </p:cNvPr>
                <p:cNvSpPr/>
                <p:nvPr/>
              </p:nvSpPr>
              <p:spPr>
                <a:xfrm>
                  <a:off x="7873443" y="3341717"/>
                  <a:ext cx="112826" cy="11282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平行四辺形 19">
                  <a:extLst>
                    <a:ext uri="{FF2B5EF4-FFF2-40B4-BE49-F238E27FC236}">
                      <a16:creationId xmlns:a16="http://schemas.microsoft.com/office/drawing/2014/main" id="{10752704-6DD6-4E5E-8C4F-136253408852}"/>
                    </a:ext>
                  </a:extLst>
                </p:cNvPr>
                <p:cNvSpPr/>
                <p:nvPr/>
              </p:nvSpPr>
              <p:spPr>
                <a:xfrm>
                  <a:off x="7929856" y="2224909"/>
                  <a:ext cx="417620" cy="966720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35904"/>
                    <a:gd name="connsiteY0" fmla="*/ 538608 h 538608"/>
                    <a:gd name="connsiteX1" fmla="*/ 135008 w 235904"/>
                    <a:gd name="connsiteY1" fmla="*/ 0 h 538608"/>
                    <a:gd name="connsiteX2" fmla="*/ 202567 w 235904"/>
                    <a:gd name="connsiteY2" fmla="*/ 856 h 538608"/>
                    <a:gd name="connsiteX3" fmla="*/ 235904 w 235904"/>
                    <a:gd name="connsiteY3" fmla="*/ 133350 h 538608"/>
                    <a:gd name="connsiteX4" fmla="*/ 138272 w 235904"/>
                    <a:gd name="connsiteY4" fmla="*/ 177069 h 538608"/>
                    <a:gd name="connsiteX5" fmla="*/ 151261 w 235904"/>
                    <a:gd name="connsiteY5" fmla="*/ 344850 h 538608"/>
                    <a:gd name="connsiteX6" fmla="*/ 0 w 235904"/>
                    <a:gd name="connsiteY6" fmla="*/ 538608 h 538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5904" h="538608">
                      <a:moveTo>
                        <a:pt x="0" y="538608"/>
                      </a:moveTo>
                      <a:lnTo>
                        <a:pt x="135008" y="0"/>
                      </a:lnTo>
                      <a:lnTo>
                        <a:pt x="202567" y="856"/>
                      </a:lnTo>
                      <a:lnTo>
                        <a:pt x="235904" y="133350"/>
                      </a:lnTo>
                      <a:lnTo>
                        <a:pt x="138272" y="177069"/>
                      </a:lnTo>
                      <a:lnTo>
                        <a:pt x="151261" y="344850"/>
                      </a:lnTo>
                      <a:lnTo>
                        <a:pt x="0" y="53860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平行四辺形 19">
                  <a:extLst>
                    <a:ext uri="{FF2B5EF4-FFF2-40B4-BE49-F238E27FC236}">
                      <a16:creationId xmlns:a16="http://schemas.microsoft.com/office/drawing/2014/main" id="{353D4AAF-6506-4FA1-AD72-995FC079845C}"/>
                    </a:ext>
                  </a:extLst>
                </p:cNvPr>
                <p:cNvSpPr/>
                <p:nvPr/>
              </p:nvSpPr>
              <p:spPr>
                <a:xfrm flipH="1">
                  <a:off x="7491730" y="2224909"/>
                  <a:ext cx="430613" cy="953546"/>
                </a:xfrm>
                <a:custGeom>
                  <a:avLst/>
                  <a:gdLst>
                    <a:gd name="connsiteX0" fmla="*/ 0 w 295077"/>
                    <a:gd name="connsiteY0" fmla="*/ 344850 h 344850"/>
                    <a:gd name="connsiteX1" fmla="*/ 139412 w 295077"/>
                    <a:gd name="connsiteY1" fmla="*/ 0 h 344850"/>
                    <a:gd name="connsiteX2" fmla="*/ 295077 w 295077"/>
                    <a:gd name="connsiteY2" fmla="*/ 0 h 344850"/>
                    <a:gd name="connsiteX3" fmla="*/ 155665 w 295077"/>
                    <a:gd name="connsiteY3" fmla="*/ 344850 h 344850"/>
                    <a:gd name="connsiteX4" fmla="*/ 0 w 295077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55665 w 235545"/>
                    <a:gd name="connsiteY3" fmla="*/ 344850 h 344850"/>
                    <a:gd name="connsiteX4" fmla="*/ 0 w 235545"/>
                    <a:gd name="connsiteY4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90302 w 235545"/>
                    <a:gd name="connsiteY3" fmla="*/ 250887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35545 w 235545"/>
                    <a:gd name="connsiteY2" fmla="*/ 116681 h 344850"/>
                    <a:gd name="connsiteX3" fmla="*/ 145058 w 235545"/>
                    <a:gd name="connsiteY3" fmla="*/ 186594 h 344850"/>
                    <a:gd name="connsiteX4" fmla="*/ 155665 w 235545"/>
                    <a:gd name="connsiteY4" fmla="*/ 344850 h 344850"/>
                    <a:gd name="connsiteX5" fmla="*/ 0 w 235545"/>
                    <a:gd name="connsiteY5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171252 w 235545"/>
                    <a:gd name="connsiteY2" fmla="*/ 43719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35545"/>
                    <a:gd name="connsiteY0" fmla="*/ 344850 h 344850"/>
                    <a:gd name="connsiteX1" fmla="*/ 139412 w 235545"/>
                    <a:gd name="connsiteY1" fmla="*/ 0 h 344850"/>
                    <a:gd name="connsiteX2" fmla="*/ 206971 w 235545"/>
                    <a:gd name="connsiteY2" fmla="*/ 856 h 344850"/>
                    <a:gd name="connsiteX3" fmla="*/ 235545 w 235545"/>
                    <a:gd name="connsiteY3" fmla="*/ 116681 h 344850"/>
                    <a:gd name="connsiteX4" fmla="*/ 145058 w 235545"/>
                    <a:gd name="connsiteY4" fmla="*/ 186594 h 344850"/>
                    <a:gd name="connsiteX5" fmla="*/ 155665 w 235545"/>
                    <a:gd name="connsiteY5" fmla="*/ 344850 h 344850"/>
                    <a:gd name="connsiteX6" fmla="*/ 0 w 235545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5058 w 240308"/>
                    <a:gd name="connsiteY4" fmla="*/ 186594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0308"/>
                    <a:gd name="connsiteY0" fmla="*/ 344850 h 344850"/>
                    <a:gd name="connsiteX1" fmla="*/ 139412 w 240308"/>
                    <a:gd name="connsiteY1" fmla="*/ 0 h 344850"/>
                    <a:gd name="connsiteX2" fmla="*/ 206971 w 240308"/>
                    <a:gd name="connsiteY2" fmla="*/ 856 h 344850"/>
                    <a:gd name="connsiteX3" fmla="*/ 240308 w 240308"/>
                    <a:gd name="connsiteY3" fmla="*/ 133350 h 344850"/>
                    <a:gd name="connsiteX4" fmla="*/ 142676 w 240308"/>
                    <a:gd name="connsiteY4" fmla="*/ 177069 h 344850"/>
                    <a:gd name="connsiteX5" fmla="*/ 155665 w 240308"/>
                    <a:gd name="connsiteY5" fmla="*/ 344850 h 344850"/>
                    <a:gd name="connsiteX6" fmla="*/ 0 w 240308"/>
                    <a:gd name="connsiteY6" fmla="*/ 344850 h 344850"/>
                    <a:gd name="connsiteX0" fmla="*/ 0 w 243243"/>
                    <a:gd name="connsiteY0" fmla="*/ 531268 h 531268"/>
                    <a:gd name="connsiteX1" fmla="*/ 142347 w 243243"/>
                    <a:gd name="connsiteY1" fmla="*/ 0 h 531268"/>
                    <a:gd name="connsiteX2" fmla="*/ 209906 w 243243"/>
                    <a:gd name="connsiteY2" fmla="*/ 856 h 531268"/>
                    <a:gd name="connsiteX3" fmla="*/ 243243 w 243243"/>
                    <a:gd name="connsiteY3" fmla="*/ 133350 h 531268"/>
                    <a:gd name="connsiteX4" fmla="*/ 145611 w 243243"/>
                    <a:gd name="connsiteY4" fmla="*/ 177069 h 531268"/>
                    <a:gd name="connsiteX5" fmla="*/ 158600 w 243243"/>
                    <a:gd name="connsiteY5" fmla="*/ 344850 h 531268"/>
                    <a:gd name="connsiteX6" fmla="*/ 0 w 243243"/>
                    <a:gd name="connsiteY6" fmla="*/ 531268 h 531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3243" h="531268">
                      <a:moveTo>
                        <a:pt x="0" y="531268"/>
                      </a:moveTo>
                      <a:lnTo>
                        <a:pt x="142347" y="0"/>
                      </a:lnTo>
                      <a:lnTo>
                        <a:pt x="209906" y="856"/>
                      </a:lnTo>
                      <a:lnTo>
                        <a:pt x="243243" y="133350"/>
                      </a:lnTo>
                      <a:lnTo>
                        <a:pt x="145611" y="177069"/>
                      </a:lnTo>
                      <a:lnTo>
                        <a:pt x="158600" y="344850"/>
                      </a:lnTo>
                      <a:lnTo>
                        <a:pt x="0" y="531268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D007178-8954-4E71-819C-A153138BCD00}"/>
                  </a:ext>
                </a:extLst>
              </p:cNvPr>
              <p:cNvGrpSpPr/>
              <p:nvPr/>
            </p:nvGrpSpPr>
            <p:grpSpPr>
              <a:xfrm>
                <a:off x="7044090" y="596593"/>
                <a:ext cx="1512613" cy="1538854"/>
                <a:chOff x="8078802" y="347110"/>
                <a:chExt cx="1512613" cy="1538854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FCC13761-D306-4699-B789-DC97A111880F}"/>
                    </a:ext>
                  </a:extLst>
                </p:cNvPr>
                <p:cNvGrpSpPr/>
                <p:nvPr/>
              </p:nvGrpSpPr>
              <p:grpSpPr>
                <a:xfrm>
                  <a:off x="8313754" y="677528"/>
                  <a:ext cx="1277661" cy="1208436"/>
                  <a:chOff x="2791854" y="2017484"/>
                  <a:chExt cx="1150921" cy="1088564"/>
                </a:xfrm>
                <a:solidFill>
                  <a:srgbClr val="FFCC99"/>
                </a:solidFill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3F4404C1-7E39-4134-864E-8FB0FFDF90C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4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6" name="円/楕円 536">
                      <a:extLst>
                        <a:ext uri="{FF2B5EF4-FFF2-40B4-BE49-F238E27FC236}">
                          <a16:creationId xmlns:a16="http://schemas.microsoft.com/office/drawing/2014/main" id="{30F8D866-62F0-408E-B9A0-54F3C036E8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" name="円/楕円 537">
                      <a:extLst>
                        <a:ext uri="{FF2B5EF4-FFF2-40B4-BE49-F238E27FC236}">
                          <a16:creationId xmlns:a16="http://schemas.microsoft.com/office/drawing/2014/main" id="{6C5C9A8C-2CAF-4328-8BAC-5ECD2EA701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" name="グループ化 41">
                    <a:extLst>
                      <a:ext uri="{FF2B5EF4-FFF2-40B4-BE49-F238E27FC236}">
                        <a16:creationId xmlns:a16="http://schemas.microsoft.com/office/drawing/2014/main" id="{5F4B7F89-BFAB-40C8-A396-FB6488BCC71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9" y="2429975"/>
                    <a:ext cx="222006" cy="333008"/>
                    <a:chOff x="2686003" y="2805610"/>
                    <a:chExt cx="157843" cy="236764"/>
                  </a:xfrm>
                  <a:grpFill/>
                </p:grpSpPr>
                <p:sp>
                  <p:nvSpPr>
                    <p:cNvPr id="44" name="円/楕円 534">
                      <a:extLst>
                        <a:ext uri="{FF2B5EF4-FFF2-40B4-BE49-F238E27FC236}">
                          <a16:creationId xmlns:a16="http://schemas.microsoft.com/office/drawing/2014/main" id="{7BF88268-129E-4707-AC22-5D0F2FF2A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6003" y="280561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535">
                      <a:extLst>
                        <a:ext uri="{FF2B5EF4-FFF2-40B4-BE49-F238E27FC236}">
                          <a16:creationId xmlns:a16="http://schemas.microsoft.com/office/drawing/2014/main" id="{731E6DA1-A25B-4A38-9D5D-78358DA5CC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14578" y="2846886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3" name="円/楕円 533">
                    <a:extLst>
                      <a:ext uri="{FF2B5EF4-FFF2-40B4-BE49-F238E27FC236}">
                        <a16:creationId xmlns:a16="http://schemas.microsoft.com/office/drawing/2014/main" id="{F95B42F4-5761-4259-AC60-3762051CCC7B}"/>
                      </a:ext>
                    </a:extLst>
                  </p:cNvPr>
                  <p:cNvSpPr/>
                  <p:nvPr/>
                </p:nvSpPr>
                <p:spPr>
                  <a:xfrm>
                    <a:off x="2902858" y="2017484"/>
                    <a:ext cx="928914" cy="1088564"/>
                  </a:xfrm>
                  <a:custGeom>
                    <a:avLst/>
                    <a:gdLst>
                      <a:gd name="connsiteX0" fmla="*/ 0 w 1031205"/>
                      <a:gd name="connsiteY0" fmla="*/ 604211 h 1208421"/>
                      <a:gd name="connsiteX1" fmla="*/ 515603 w 1031205"/>
                      <a:gd name="connsiteY1" fmla="*/ 0 h 1208421"/>
                      <a:gd name="connsiteX2" fmla="*/ 1031206 w 1031205"/>
                      <a:gd name="connsiteY2" fmla="*/ 604211 h 1208421"/>
                      <a:gd name="connsiteX3" fmla="*/ 515603 w 1031205"/>
                      <a:gd name="connsiteY3" fmla="*/ 1208422 h 1208421"/>
                      <a:gd name="connsiteX4" fmla="*/ 0 w 1031205"/>
                      <a:gd name="connsiteY4" fmla="*/ 604211 h 1208421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22"/>
                      <a:gd name="connsiteX1" fmla="*/ 515603 w 1031206"/>
                      <a:gd name="connsiteY1" fmla="*/ 0 h 1208422"/>
                      <a:gd name="connsiteX2" fmla="*/ 1031206 w 1031206"/>
                      <a:gd name="connsiteY2" fmla="*/ 604211 h 1208422"/>
                      <a:gd name="connsiteX3" fmla="*/ 515603 w 1031206"/>
                      <a:gd name="connsiteY3" fmla="*/ 1208422 h 1208422"/>
                      <a:gd name="connsiteX4" fmla="*/ 0 w 1031206"/>
                      <a:gd name="connsiteY4" fmla="*/ 604211 h 1208422"/>
                      <a:gd name="connsiteX0" fmla="*/ 0 w 1031206"/>
                      <a:gd name="connsiteY0" fmla="*/ 604211 h 1208482"/>
                      <a:gd name="connsiteX1" fmla="*/ 515603 w 1031206"/>
                      <a:gd name="connsiteY1" fmla="*/ 0 h 1208482"/>
                      <a:gd name="connsiteX2" fmla="*/ 1031206 w 1031206"/>
                      <a:gd name="connsiteY2" fmla="*/ 604211 h 1208482"/>
                      <a:gd name="connsiteX3" fmla="*/ 515603 w 1031206"/>
                      <a:gd name="connsiteY3" fmla="*/ 1208422 h 1208482"/>
                      <a:gd name="connsiteX4" fmla="*/ 0 w 1031206"/>
                      <a:gd name="connsiteY4" fmla="*/ 604211 h 1208482"/>
                      <a:gd name="connsiteX0" fmla="*/ 0 w 1031206"/>
                      <a:gd name="connsiteY0" fmla="*/ 604211 h 1208437"/>
                      <a:gd name="connsiteX1" fmla="*/ 515603 w 1031206"/>
                      <a:gd name="connsiteY1" fmla="*/ 0 h 1208437"/>
                      <a:gd name="connsiteX2" fmla="*/ 1031206 w 1031206"/>
                      <a:gd name="connsiteY2" fmla="*/ 604211 h 1208437"/>
                      <a:gd name="connsiteX3" fmla="*/ 515603 w 1031206"/>
                      <a:gd name="connsiteY3" fmla="*/ 1208422 h 1208437"/>
                      <a:gd name="connsiteX4" fmla="*/ 0 w 1031206"/>
                      <a:gd name="connsiteY4" fmla="*/ 604211 h 12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31206" h="1208437">
                        <a:moveTo>
                          <a:pt x="0" y="604211"/>
                        </a:moveTo>
                        <a:cubicBezTo>
                          <a:pt x="0" y="270514"/>
                          <a:pt x="230843" y="0"/>
                          <a:pt x="515603" y="0"/>
                        </a:cubicBezTo>
                        <a:cubicBezTo>
                          <a:pt x="800363" y="0"/>
                          <a:pt x="1031206" y="270514"/>
                          <a:pt x="1031206" y="604211"/>
                        </a:cubicBezTo>
                        <a:cubicBezTo>
                          <a:pt x="1031206" y="937908"/>
                          <a:pt x="869419" y="1210803"/>
                          <a:pt x="515603" y="1208422"/>
                        </a:cubicBezTo>
                        <a:cubicBezTo>
                          <a:pt x="161787" y="1206041"/>
                          <a:pt x="0" y="937908"/>
                          <a:pt x="0" y="604211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429066E3-94B7-4235-B4D6-444E4200C92E}"/>
                    </a:ext>
                  </a:extLst>
                </p:cNvPr>
                <p:cNvSpPr/>
                <p:nvPr/>
              </p:nvSpPr>
              <p:spPr>
                <a:xfrm>
                  <a:off x="852954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FC36BE1-D676-4424-912E-F42D9C06137B}"/>
                    </a:ext>
                  </a:extLst>
                </p:cNvPr>
                <p:cNvSpPr/>
                <p:nvPr/>
              </p:nvSpPr>
              <p:spPr>
                <a:xfrm>
                  <a:off x="9081993" y="1016617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月 24">
                  <a:extLst>
                    <a:ext uri="{FF2B5EF4-FFF2-40B4-BE49-F238E27FC236}">
                      <a16:creationId xmlns:a16="http://schemas.microsoft.com/office/drawing/2014/main" id="{5CCF4BB9-018B-48A3-B507-1B88325B1A9E}"/>
                    </a:ext>
                  </a:extLst>
                </p:cNvPr>
                <p:cNvSpPr/>
                <p:nvPr/>
              </p:nvSpPr>
              <p:spPr>
                <a:xfrm rot="4631141">
                  <a:off x="8506860" y="246205"/>
                  <a:ext cx="251388" cy="958021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B94D5011-EF93-483C-989D-7E374045F2C4}"/>
                    </a:ext>
                  </a:extLst>
                </p:cNvPr>
                <p:cNvSpPr/>
                <p:nvPr/>
              </p:nvSpPr>
              <p:spPr>
                <a:xfrm rot="3600000">
                  <a:off x="8438871" y="346260"/>
                  <a:ext cx="328742" cy="1048879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A16CCB7D-67B4-4AB9-853D-10EB2C58C5E1}"/>
                    </a:ext>
                  </a:extLst>
                </p:cNvPr>
                <p:cNvSpPr/>
                <p:nvPr/>
              </p:nvSpPr>
              <p:spPr>
                <a:xfrm rot="5400000">
                  <a:off x="8590295" y="122170"/>
                  <a:ext cx="251388" cy="989918"/>
                </a:xfrm>
                <a:prstGeom prst="moon">
                  <a:avLst>
                    <a:gd name="adj" fmla="val 5357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DBB9B8F-CC68-4119-A332-C61A3CF264BF}"/>
                    </a:ext>
                  </a:extLst>
                </p:cNvPr>
                <p:cNvSpPr/>
                <p:nvPr/>
              </p:nvSpPr>
              <p:spPr>
                <a:xfrm rot="8100000">
                  <a:off x="9110500" y="347110"/>
                  <a:ext cx="328742" cy="877848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13BD9771-A2D5-45F7-9E77-D78294D94528}"/>
                    </a:ext>
                  </a:extLst>
                </p:cNvPr>
                <p:cNvSpPr/>
                <p:nvPr/>
              </p:nvSpPr>
              <p:spPr>
                <a:xfrm rot="3472113">
                  <a:off x="8625192" y="453129"/>
                  <a:ext cx="120099" cy="988855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5536EDC7-BD36-47CB-BA8E-092C3D8EEE3F}"/>
                    </a:ext>
                  </a:extLst>
                </p:cNvPr>
                <p:cNvGrpSpPr/>
                <p:nvPr/>
              </p:nvGrpSpPr>
              <p:grpSpPr>
                <a:xfrm>
                  <a:off x="8569574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0E81A206-0EF9-4341-AE96-A4ED6D52E103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7A82AF1E-BC60-4901-AFCE-DC9666C814C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F2AEF2FF-4285-45CA-845F-F0A98689A18F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A8EFA92-1B6E-452E-9280-C94B2E74D699}"/>
                    </a:ext>
                  </a:extLst>
                </p:cNvPr>
                <p:cNvGrpSpPr/>
                <p:nvPr/>
              </p:nvGrpSpPr>
              <p:grpSpPr>
                <a:xfrm>
                  <a:off x="9138693" y="1144157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CD65BE2D-91AE-4B45-9602-3D394A9C012A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923E8DE4-EB19-4F72-A6C5-73983CC7327E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1E6AB136-36EB-482D-ACD4-585D3E68EC80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53611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" name="円/楕円 638">
                  <a:extLst>
                    <a:ext uri="{FF2B5EF4-FFF2-40B4-BE49-F238E27FC236}">
                      <a16:creationId xmlns:a16="http://schemas.microsoft.com/office/drawing/2014/main" id="{FECC7D56-FEDF-4451-9748-8331F95D58EC}"/>
                    </a:ext>
                  </a:extLst>
                </p:cNvPr>
                <p:cNvSpPr/>
                <p:nvPr/>
              </p:nvSpPr>
              <p:spPr>
                <a:xfrm>
                  <a:off x="8758665" y="1665143"/>
                  <a:ext cx="370992" cy="12095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2 w 195958"/>
                    <a:gd name="connsiteY0" fmla="*/ 14277 h 203487"/>
                    <a:gd name="connsiteX1" fmla="*/ 95598 w 195958"/>
                    <a:gd name="connsiteY1" fmla="*/ 13497 h 203487"/>
                    <a:gd name="connsiteX2" fmla="*/ 195958 w 195958"/>
                    <a:gd name="connsiteY2" fmla="*/ 14277 h 203487"/>
                    <a:gd name="connsiteX3" fmla="*/ 97980 w 195958"/>
                    <a:gd name="connsiteY3" fmla="*/ 203487 h 203487"/>
                    <a:gd name="connsiteX4" fmla="*/ 2 w 195958"/>
                    <a:gd name="connsiteY4" fmla="*/ 14277 h 203487"/>
                    <a:gd name="connsiteX0" fmla="*/ 2 w 195958"/>
                    <a:gd name="connsiteY0" fmla="*/ 59546 h 248756"/>
                    <a:gd name="connsiteX1" fmla="*/ 95598 w 195958"/>
                    <a:gd name="connsiteY1" fmla="*/ 0 h 248756"/>
                    <a:gd name="connsiteX2" fmla="*/ 195958 w 195958"/>
                    <a:gd name="connsiteY2" fmla="*/ 59546 h 248756"/>
                    <a:gd name="connsiteX3" fmla="*/ 97980 w 195958"/>
                    <a:gd name="connsiteY3" fmla="*/ 248756 h 248756"/>
                    <a:gd name="connsiteX4" fmla="*/ 2 w 195958"/>
                    <a:gd name="connsiteY4" fmla="*/ 59546 h 24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8" h="248756">
                      <a:moveTo>
                        <a:pt x="2" y="59546"/>
                      </a:moveTo>
                      <a:cubicBezTo>
                        <a:pt x="-395" y="18087"/>
                        <a:pt x="41486" y="0"/>
                        <a:pt x="95598" y="0"/>
                      </a:cubicBezTo>
                      <a:cubicBezTo>
                        <a:pt x="149710" y="0"/>
                        <a:pt x="195958" y="32813"/>
                        <a:pt x="195958" y="59546"/>
                      </a:cubicBezTo>
                      <a:cubicBezTo>
                        <a:pt x="195958" y="86279"/>
                        <a:pt x="152092" y="248756"/>
                        <a:pt x="97980" y="248756"/>
                      </a:cubicBezTo>
                      <a:cubicBezTo>
                        <a:pt x="43868" y="248756"/>
                        <a:pt x="399" y="101005"/>
                        <a:pt x="2" y="5954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" name="円/楕円 638">
                  <a:extLst>
                    <a:ext uri="{FF2B5EF4-FFF2-40B4-BE49-F238E27FC236}">
                      <a16:creationId xmlns:a16="http://schemas.microsoft.com/office/drawing/2014/main" id="{BAD37015-67F8-43E1-B38D-43CFAC4CBFB6}"/>
                    </a:ext>
                  </a:extLst>
                </p:cNvPr>
                <p:cNvSpPr/>
                <p:nvPr/>
              </p:nvSpPr>
              <p:spPr>
                <a:xfrm>
                  <a:off x="8872448" y="1545012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0E7441C4-2735-428B-9D9A-76B6A732092A}"/>
                    </a:ext>
                  </a:extLst>
                </p:cNvPr>
                <p:cNvSpPr/>
                <p:nvPr/>
              </p:nvSpPr>
              <p:spPr>
                <a:xfrm rot="3472113">
                  <a:off x="8854674" y="565161"/>
                  <a:ext cx="77128" cy="639004"/>
                </a:xfrm>
                <a:prstGeom prst="moon">
                  <a:avLst>
                    <a:gd name="adj" fmla="val 7346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FDB14592-4857-449E-96D2-F4FBF01C2E45}"/>
                </a:ext>
              </a:extLst>
            </p:cNvPr>
            <p:cNvSpPr/>
            <p:nvPr/>
          </p:nvSpPr>
          <p:spPr>
            <a:xfrm>
              <a:off x="7391986" y="1538490"/>
              <a:ext cx="1051767" cy="63293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4AFA589-F978-4145-9210-E1446DA7A7DF}"/>
                </a:ext>
              </a:extLst>
            </p:cNvPr>
            <p:cNvGrpSpPr/>
            <p:nvPr/>
          </p:nvGrpSpPr>
          <p:grpSpPr>
            <a:xfrm rot="20907569">
              <a:off x="7043143" y="1914606"/>
              <a:ext cx="975329" cy="1185791"/>
              <a:chOff x="7023152" y="2114622"/>
              <a:chExt cx="975329" cy="1185791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BD1688E7-844B-4C7D-91CD-D4FE7B183D2A}"/>
                  </a:ext>
                </a:extLst>
              </p:cNvPr>
              <p:cNvGrpSpPr/>
              <p:nvPr/>
            </p:nvGrpSpPr>
            <p:grpSpPr>
              <a:xfrm rot="21202638">
                <a:off x="7094348" y="2114622"/>
                <a:ext cx="904133" cy="385782"/>
                <a:chOff x="2531630" y="3330985"/>
                <a:chExt cx="1184642" cy="505473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FB3B3311-AB0E-4760-BD10-B8B40F3EAA15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E82CF857-7E17-4E39-B551-ECEFFE268552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15E4552F-66FA-437C-8BDA-09E3B8A85466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88C47178-875B-4B1C-9C0C-932D9B48699E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5EBE59D7-43CD-4C3F-8DA3-3124460DC40C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29C6BE65-631A-4AC1-A6B9-00FB28B3A513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FD979E6A-14D8-4EE7-80A6-4802D3515FC8}"/>
                  </a:ext>
                </a:extLst>
              </p:cNvPr>
              <p:cNvSpPr/>
              <p:nvPr/>
            </p:nvSpPr>
            <p:spPr>
              <a:xfrm rot="11515018">
                <a:off x="7023152" y="2449330"/>
                <a:ext cx="273327" cy="8510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F9E1106F-D796-450C-BE1E-3B1D9B268C06}"/>
                </a:ext>
              </a:extLst>
            </p:cNvPr>
            <p:cNvGrpSpPr/>
            <p:nvPr/>
          </p:nvGrpSpPr>
          <p:grpSpPr>
            <a:xfrm rot="1800000">
              <a:off x="8279618" y="1859248"/>
              <a:ext cx="566509" cy="1188574"/>
              <a:chOff x="8134053" y="1884653"/>
              <a:chExt cx="566509" cy="1188574"/>
            </a:xfrm>
          </p:grpSpPr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D1F88E67-14E2-4918-AEDF-54608DE528E5}"/>
                  </a:ext>
                </a:extLst>
              </p:cNvPr>
              <p:cNvSpPr/>
              <p:nvPr/>
            </p:nvSpPr>
            <p:spPr>
              <a:xfrm rot="940447">
                <a:off x="8134053" y="1884653"/>
                <a:ext cx="312691" cy="366685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6" name="四角形: 上の 2 つの角を丸める 455">
                <a:extLst>
                  <a:ext uri="{FF2B5EF4-FFF2-40B4-BE49-F238E27FC236}">
                    <a16:creationId xmlns:a16="http://schemas.microsoft.com/office/drawing/2014/main" id="{06451B76-32B4-4D0A-BB0F-86211382DBF4}"/>
                  </a:ext>
                </a:extLst>
              </p:cNvPr>
              <p:cNvSpPr/>
              <p:nvPr/>
            </p:nvSpPr>
            <p:spPr>
              <a:xfrm rot="9124084">
                <a:off x="8401290" y="2172637"/>
                <a:ext cx="299272" cy="90059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E65C6DE1-AE75-4012-A772-A8FD55910DA3}"/>
                </a:ext>
              </a:extLst>
            </p:cNvPr>
            <p:cNvGrpSpPr/>
            <p:nvPr/>
          </p:nvGrpSpPr>
          <p:grpSpPr>
            <a:xfrm>
              <a:off x="8144649" y="2260026"/>
              <a:ext cx="737956" cy="494430"/>
              <a:chOff x="2042299" y="5346126"/>
              <a:chExt cx="737956" cy="494430"/>
            </a:xfrm>
          </p:grpSpPr>
          <p:sp>
            <p:nvSpPr>
              <p:cNvPr id="458" name="吹き出し: 円形 457">
                <a:extLst>
                  <a:ext uri="{FF2B5EF4-FFF2-40B4-BE49-F238E27FC236}">
                    <a16:creationId xmlns:a16="http://schemas.microsoft.com/office/drawing/2014/main" id="{F4DF54A8-C8C5-4A7C-A3B3-7F590C3A8A25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9" name="テキスト ボックス 458">
                <a:extLst>
                  <a:ext uri="{FF2B5EF4-FFF2-40B4-BE49-F238E27FC236}">
                    <a16:creationId xmlns:a16="http://schemas.microsoft.com/office/drawing/2014/main" id="{ADD863F3-5280-4E09-A68E-7C017B011FA1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F9CD699-CEB4-43B0-8941-BECBB5782439}"/>
              </a:ext>
            </a:extLst>
          </p:cNvPr>
          <p:cNvGrpSpPr>
            <a:grpSpLocks noChangeAspect="1"/>
          </p:cNvGrpSpPr>
          <p:nvPr/>
        </p:nvGrpSpPr>
        <p:grpSpPr>
          <a:xfrm>
            <a:off x="1178956" y="3955413"/>
            <a:ext cx="1693555" cy="2393079"/>
            <a:chOff x="1101317" y="3791943"/>
            <a:chExt cx="1881728" cy="265897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FCDF121-3664-462F-8D38-36EE7E040981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2658977"/>
              <a:chOff x="1317239" y="3791943"/>
              <a:chExt cx="1391456" cy="2658977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D5E2895A-2A78-4A67-9D09-0198D4EC9433}"/>
                  </a:ext>
                </a:extLst>
              </p:cNvPr>
              <p:cNvGrpSpPr/>
              <p:nvPr/>
            </p:nvGrpSpPr>
            <p:grpSpPr>
              <a:xfrm>
                <a:off x="1508318" y="4896288"/>
                <a:ext cx="1037886" cy="1554632"/>
                <a:chOff x="1508318" y="4896288"/>
                <a:chExt cx="1037886" cy="1554632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EC9D1A8-156E-47D0-A28A-807BCC66748E}"/>
                    </a:ext>
                  </a:extLst>
                </p:cNvPr>
                <p:cNvSpPr/>
                <p:nvPr/>
              </p:nvSpPr>
              <p:spPr>
                <a:xfrm>
                  <a:off x="1785587" y="4896288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136411 w 525992"/>
                    <a:gd name="connsiteY7" fmla="*/ 240006 h 380772"/>
                    <a:gd name="connsiteX8" fmla="*/ 160641 w 525992"/>
                    <a:gd name="connsiteY8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25992 w 525992"/>
                    <a:gd name="connsiteY3" fmla="*/ 254756 h 380772"/>
                    <a:gd name="connsiteX4" fmla="*/ 262996 w 525992"/>
                    <a:gd name="connsiteY4" fmla="*/ 380772 h 380772"/>
                    <a:gd name="connsiteX5" fmla="*/ 0 w 525992"/>
                    <a:gd name="connsiteY5" fmla="*/ 254756 h 380772"/>
                    <a:gd name="connsiteX6" fmla="*/ 136411 w 525992"/>
                    <a:gd name="connsiteY6" fmla="*/ 240006 h 380772"/>
                    <a:gd name="connsiteX7" fmla="*/ 160641 w 525992"/>
                    <a:gd name="connsiteY7" fmla="*/ 0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片側の 2 つの角を丸めた四角形 144">
                  <a:extLst>
                    <a:ext uri="{FF2B5EF4-FFF2-40B4-BE49-F238E27FC236}">
                      <a16:creationId xmlns:a16="http://schemas.microsoft.com/office/drawing/2014/main" id="{A958557E-5658-4D52-896D-A5E0CB517665}"/>
                    </a:ext>
                  </a:extLst>
                </p:cNvPr>
                <p:cNvSpPr/>
                <p:nvPr/>
              </p:nvSpPr>
              <p:spPr>
                <a:xfrm>
                  <a:off x="1508318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CA284503-6568-441C-9A26-90B9BDE12159}"/>
                    </a:ext>
                  </a:extLst>
                </p:cNvPr>
                <p:cNvSpPr/>
                <p:nvPr/>
              </p:nvSpPr>
              <p:spPr>
                <a:xfrm>
                  <a:off x="1982462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944E5F8E-0AC2-4500-96F1-AA5143CDC812}"/>
                    </a:ext>
                  </a:extLst>
                </p:cNvPr>
                <p:cNvSpPr/>
                <p:nvPr/>
              </p:nvSpPr>
              <p:spPr>
                <a:xfrm>
                  <a:off x="1999503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60CA8240-CFF3-4950-BA79-7217F4D885A1}"/>
                    </a:ext>
                  </a:extLst>
                </p:cNvPr>
                <p:cNvSpPr/>
                <p:nvPr/>
              </p:nvSpPr>
              <p:spPr>
                <a:xfrm>
                  <a:off x="1999503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9C8E7D71-08A3-4445-AE23-C0390864CC59}"/>
                    </a:ext>
                  </a:extLst>
                </p:cNvPr>
                <p:cNvSpPr/>
                <p:nvPr/>
              </p:nvSpPr>
              <p:spPr>
                <a:xfrm>
                  <a:off x="1999503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330253F0-EF7D-4383-B020-55AEC47D5BAC}"/>
                    </a:ext>
                  </a:extLst>
                </p:cNvPr>
                <p:cNvSpPr/>
                <p:nvPr/>
              </p:nvSpPr>
              <p:spPr>
                <a:xfrm>
                  <a:off x="1651894" y="5223467"/>
                  <a:ext cx="377117" cy="239121"/>
                </a:xfrm>
                <a:custGeom>
                  <a:avLst/>
                  <a:gdLst>
                    <a:gd name="connsiteX0" fmla="*/ 203228 w 377117"/>
                    <a:gd name="connsiteY0" fmla="*/ 0 h 234359"/>
                    <a:gd name="connsiteX1" fmla="*/ 377117 w 377117"/>
                    <a:gd name="connsiteY1" fmla="*/ 0 h 234359"/>
                    <a:gd name="connsiteX2" fmla="*/ 250705 w 377117"/>
                    <a:gd name="connsiteY2" fmla="*/ 234359 h 234359"/>
                    <a:gd name="connsiteX3" fmla="*/ 0 w 377117"/>
                    <a:gd name="connsiteY3" fmla="*/ 67532 h 234359"/>
                    <a:gd name="connsiteX4" fmla="*/ 10496 w 377117"/>
                    <a:gd name="connsiteY4" fmla="*/ 58872 h 234359"/>
                    <a:gd name="connsiteX5" fmla="*/ 203228 w 377117"/>
                    <a:gd name="connsiteY5" fmla="*/ 0 h 234359"/>
                    <a:gd name="connsiteX0" fmla="*/ 203228 w 377117"/>
                    <a:gd name="connsiteY0" fmla="*/ 0 h 239121"/>
                    <a:gd name="connsiteX1" fmla="*/ 377117 w 377117"/>
                    <a:gd name="connsiteY1" fmla="*/ 0 h 239121"/>
                    <a:gd name="connsiteX2" fmla="*/ 188793 w 377117"/>
                    <a:gd name="connsiteY2" fmla="*/ 239121 h 239121"/>
                    <a:gd name="connsiteX3" fmla="*/ 0 w 377117"/>
                    <a:gd name="connsiteY3" fmla="*/ 67532 h 239121"/>
                    <a:gd name="connsiteX4" fmla="*/ 10496 w 377117"/>
                    <a:gd name="connsiteY4" fmla="*/ 58872 h 239121"/>
                    <a:gd name="connsiteX5" fmla="*/ 203228 w 377117"/>
                    <a:gd name="connsiteY5" fmla="*/ 0 h 239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117" h="239121">
                      <a:moveTo>
                        <a:pt x="203228" y="0"/>
                      </a:moveTo>
                      <a:lnTo>
                        <a:pt x="377117" y="0"/>
                      </a:lnTo>
                      <a:lnTo>
                        <a:pt x="188793" y="239121"/>
                      </a:lnTo>
                      <a:lnTo>
                        <a:pt x="0" y="67532"/>
                      </a:lnTo>
                      <a:lnTo>
                        <a:pt x="10496" y="58872"/>
                      </a:lnTo>
                      <a:cubicBezTo>
                        <a:pt x="65512" y="21703"/>
                        <a:pt x="131836" y="0"/>
                        <a:pt x="20322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455638-287D-4969-B81A-E5BB15B0F9C4}"/>
                  </a:ext>
                </a:extLst>
              </p:cNvPr>
              <p:cNvGrpSpPr/>
              <p:nvPr/>
            </p:nvGrpSpPr>
            <p:grpSpPr>
              <a:xfrm>
                <a:off x="1317239" y="3791943"/>
                <a:ext cx="1391456" cy="1340222"/>
                <a:chOff x="6567801" y="2260164"/>
                <a:chExt cx="1277659" cy="1230616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3C17DBA-66CA-4358-9807-A1C2A8F2EDF2}"/>
                    </a:ext>
                  </a:extLst>
                </p:cNvPr>
                <p:cNvGrpSpPr/>
                <p:nvPr/>
              </p:nvGrpSpPr>
              <p:grpSpPr>
                <a:xfrm>
                  <a:off x="6567801" y="2260164"/>
                  <a:ext cx="1277659" cy="1230616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96" name="円/楕円 668">
                    <a:extLst>
                      <a:ext uri="{FF2B5EF4-FFF2-40B4-BE49-F238E27FC236}">
                        <a16:creationId xmlns:a16="http://schemas.microsoft.com/office/drawing/2014/main" id="{303FB723-EC51-48D3-A487-96F2CC767AF6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AF99FB15-4AC1-459F-AC68-E10BE99FEA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2" name="円/楕円 671">
                      <a:extLst>
                        <a:ext uri="{FF2B5EF4-FFF2-40B4-BE49-F238E27FC236}">
                          <a16:creationId xmlns:a16="http://schemas.microsoft.com/office/drawing/2014/main" id="{E1604F4B-30C0-4292-8797-8189D5264D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" name="円/楕円 672">
                      <a:extLst>
                        <a:ext uri="{FF2B5EF4-FFF2-40B4-BE49-F238E27FC236}">
                          <a16:creationId xmlns:a16="http://schemas.microsoft.com/office/drawing/2014/main" id="{BF189C43-0A98-41C1-98D5-3C3572BB8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88E98318-023D-4232-9A10-D5F18736B4C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00" name="円/楕円 669">
                      <a:extLst>
                        <a:ext uri="{FF2B5EF4-FFF2-40B4-BE49-F238E27FC236}">
                          <a16:creationId xmlns:a16="http://schemas.microsoft.com/office/drawing/2014/main" id="{34E376D9-689C-4014-B858-7044CC50D9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1" name="円/楕円 670">
                      <a:extLst>
                        <a:ext uri="{FF2B5EF4-FFF2-40B4-BE49-F238E27FC236}">
                          <a16:creationId xmlns:a16="http://schemas.microsoft.com/office/drawing/2014/main" id="{5A24BD50-5B24-4AC1-A873-77CD4A4E26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9" name="円/楕円 668">
                    <a:extLst>
                      <a:ext uri="{FF2B5EF4-FFF2-40B4-BE49-F238E27FC236}">
                        <a16:creationId xmlns:a16="http://schemas.microsoft.com/office/drawing/2014/main" id="{6B09653E-56AD-4A86-B0C3-5038F90D460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円/楕円 660">
                  <a:extLst>
                    <a:ext uri="{FF2B5EF4-FFF2-40B4-BE49-F238E27FC236}">
                      <a16:creationId xmlns:a16="http://schemas.microsoft.com/office/drawing/2014/main" id="{5F33C5BE-B81C-42AA-95A1-8499C83CD688}"/>
                    </a:ext>
                  </a:extLst>
                </p:cNvPr>
                <p:cNvSpPr/>
                <p:nvPr/>
              </p:nvSpPr>
              <p:spPr>
                <a:xfrm>
                  <a:off x="6842533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661">
                  <a:extLst>
                    <a:ext uri="{FF2B5EF4-FFF2-40B4-BE49-F238E27FC236}">
                      <a16:creationId xmlns:a16="http://schemas.microsoft.com/office/drawing/2014/main" id="{4D42CCC2-1EBF-4C31-92B7-245F139814F7}"/>
                    </a:ext>
                  </a:extLst>
                </p:cNvPr>
                <p:cNvSpPr/>
                <p:nvPr/>
              </p:nvSpPr>
              <p:spPr>
                <a:xfrm>
                  <a:off x="7430474" y="2825459"/>
                  <a:ext cx="150576" cy="19336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円/楕円 664">
                  <a:extLst>
                    <a:ext uri="{FF2B5EF4-FFF2-40B4-BE49-F238E27FC236}">
                      <a16:creationId xmlns:a16="http://schemas.microsoft.com/office/drawing/2014/main" id="{F17D5A77-2835-464E-8E06-CBC58269C5FD}"/>
                    </a:ext>
                  </a:extLst>
                </p:cNvPr>
                <p:cNvSpPr/>
                <p:nvPr/>
              </p:nvSpPr>
              <p:spPr>
                <a:xfrm>
                  <a:off x="6885067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円/楕円 665">
                  <a:extLst>
                    <a:ext uri="{FF2B5EF4-FFF2-40B4-BE49-F238E27FC236}">
                      <a16:creationId xmlns:a16="http://schemas.microsoft.com/office/drawing/2014/main" id="{96EFD1E8-8BED-4B74-AF40-008961DE18DC}"/>
                    </a:ext>
                  </a:extLst>
                </p:cNvPr>
                <p:cNvSpPr/>
                <p:nvPr/>
              </p:nvSpPr>
              <p:spPr>
                <a:xfrm>
                  <a:off x="7477876" y="2844868"/>
                  <a:ext cx="65506" cy="841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月 87">
                  <a:extLst>
                    <a:ext uri="{FF2B5EF4-FFF2-40B4-BE49-F238E27FC236}">
                      <a16:creationId xmlns:a16="http://schemas.microsoft.com/office/drawing/2014/main" id="{6EBBF07C-12DD-4426-BE42-3C4C10FBED03}"/>
                    </a:ext>
                  </a:extLst>
                </p:cNvPr>
                <p:cNvSpPr/>
                <p:nvPr/>
              </p:nvSpPr>
              <p:spPr>
                <a:xfrm rot="5400000">
                  <a:off x="6893045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月 88">
                  <a:extLst>
                    <a:ext uri="{FF2B5EF4-FFF2-40B4-BE49-F238E27FC236}">
                      <a16:creationId xmlns:a16="http://schemas.microsoft.com/office/drawing/2014/main" id="{E8F21BD5-1215-45C0-A328-9A1DA13DD498}"/>
                    </a:ext>
                  </a:extLst>
                </p:cNvPr>
                <p:cNvSpPr/>
                <p:nvPr/>
              </p:nvSpPr>
              <p:spPr>
                <a:xfrm rot="5400000">
                  <a:off x="7481511" y="2581908"/>
                  <a:ext cx="45719" cy="1719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円/楕円 655">
                  <a:extLst>
                    <a:ext uri="{FF2B5EF4-FFF2-40B4-BE49-F238E27FC236}">
                      <a16:creationId xmlns:a16="http://schemas.microsoft.com/office/drawing/2014/main" id="{6BADE298-A7EC-4417-86A8-5C61C1FE4155}"/>
                    </a:ext>
                  </a:extLst>
                </p:cNvPr>
                <p:cNvSpPr/>
                <p:nvPr/>
              </p:nvSpPr>
              <p:spPr>
                <a:xfrm>
                  <a:off x="6801089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656">
                  <a:extLst>
                    <a:ext uri="{FF2B5EF4-FFF2-40B4-BE49-F238E27FC236}">
                      <a16:creationId xmlns:a16="http://schemas.microsoft.com/office/drawing/2014/main" id="{04815517-AE2D-451B-959C-3346FB994409}"/>
                    </a:ext>
                  </a:extLst>
                </p:cNvPr>
                <p:cNvSpPr/>
                <p:nvPr/>
              </p:nvSpPr>
              <p:spPr>
                <a:xfrm>
                  <a:off x="7485325" y="3130980"/>
                  <a:ext cx="129815" cy="70441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A6565A5E-362C-43E3-82A0-DC262234A5F7}"/>
                    </a:ext>
                  </a:extLst>
                </p:cNvPr>
                <p:cNvGrpSpPr/>
                <p:nvPr/>
              </p:nvGrpSpPr>
              <p:grpSpPr>
                <a:xfrm>
                  <a:off x="7084627" y="3040652"/>
                  <a:ext cx="240026" cy="203430"/>
                  <a:chOff x="7084627" y="3040652"/>
                  <a:chExt cx="240026" cy="203430"/>
                </a:xfrm>
              </p:grpSpPr>
              <p:sp>
                <p:nvSpPr>
                  <p:cNvPr id="94" name="円/楕円 662">
                    <a:extLst>
                      <a:ext uri="{FF2B5EF4-FFF2-40B4-BE49-F238E27FC236}">
                        <a16:creationId xmlns:a16="http://schemas.microsoft.com/office/drawing/2014/main" id="{DDF02583-9500-4C09-90F1-BD33DA363445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5D334D4-8C39-4ABC-8A6D-4C0E35EF414F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D1F114D-CA86-49DF-B904-F4C1D83ED507}"/>
                    </a:ext>
                  </a:extLst>
                </p:cNvPr>
                <p:cNvSpPr/>
                <p:nvPr/>
              </p:nvSpPr>
              <p:spPr>
                <a:xfrm>
                  <a:off x="7065577" y="3302261"/>
                  <a:ext cx="278126" cy="74083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153773 h 401650"/>
                    <a:gd name="connsiteX1" fmla="*/ 16958 w 485124"/>
                    <a:gd name="connsiteY1" fmla="*/ 157814 h 401650"/>
                    <a:gd name="connsiteX2" fmla="*/ 242562 w 485124"/>
                    <a:gd name="connsiteY2" fmla="*/ 0 h 401650"/>
                    <a:gd name="connsiteX3" fmla="*/ 468167 w 485124"/>
                    <a:gd name="connsiteY3" fmla="*/ 157814 h 401650"/>
                    <a:gd name="connsiteX4" fmla="*/ 485124 w 485124"/>
                    <a:gd name="connsiteY4" fmla="*/ 153773 h 401650"/>
                    <a:gd name="connsiteX5" fmla="*/ 467238 w 485124"/>
                    <a:gd name="connsiteY5" fmla="*/ 246229 h 401650"/>
                    <a:gd name="connsiteX6" fmla="*/ 242562 w 485124"/>
                    <a:gd name="connsiteY6" fmla="*/ 401650 h 401650"/>
                    <a:gd name="connsiteX7" fmla="*/ 17886 w 485124"/>
                    <a:gd name="connsiteY7" fmla="*/ 246229 h 401650"/>
                    <a:gd name="connsiteX8" fmla="*/ 0 w 485124"/>
                    <a:gd name="connsiteY8" fmla="*/ 153773 h 401650"/>
                    <a:gd name="connsiteX0" fmla="*/ 0 w 485124"/>
                    <a:gd name="connsiteY0" fmla="*/ 154326 h 402203"/>
                    <a:gd name="connsiteX1" fmla="*/ 16958 w 485124"/>
                    <a:gd name="connsiteY1" fmla="*/ 158367 h 402203"/>
                    <a:gd name="connsiteX2" fmla="*/ 242562 w 485124"/>
                    <a:gd name="connsiteY2" fmla="*/ 553 h 402203"/>
                    <a:gd name="connsiteX3" fmla="*/ 468167 w 485124"/>
                    <a:gd name="connsiteY3" fmla="*/ 158367 h 402203"/>
                    <a:gd name="connsiteX4" fmla="*/ 485124 w 485124"/>
                    <a:gd name="connsiteY4" fmla="*/ 154326 h 402203"/>
                    <a:gd name="connsiteX5" fmla="*/ 467238 w 485124"/>
                    <a:gd name="connsiteY5" fmla="*/ 246782 h 402203"/>
                    <a:gd name="connsiteX6" fmla="*/ 242562 w 485124"/>
                    <a:gd name="connsiteY6" fmla="*/ 402203 h 402203"/>
                    <a:gd name="connsiteX7" fmla="*/ 17886 w 485124"/>
                    <a:gd name="connsiteY7" fmla="*/ 246782 h 402203"/>
                    <a:gd name="connsiteX8" fmla="*/ 0 w 485124"/>
                    <a:gd name="connsiteY8" fmla="*/ 154326 h 402203"/>
                    <a:gd name="connsiteX0" fmla="*/ 0 w 485124"/>
                    <a:gd name="connsiteY0" fmla="*/ 154326 h 402203"/>
                    <a:gd name="connsiteX1" fmla="*/ 242562 w 485124"/>
                    <a:gd name="connsiteY1" fmla="*/ 553 h 402203"/>
                    <a:gd name="connsiteX2" fmla="*/ 468167 w 485124"/>
                    <a:gd name="connsiteY2" fmla="*/ 158367 h 402203"/>
                    <a:gd name="connsiteX3" fmla="*/ 485124 w 485124"/>
                    <a:gd name="connsiteY3" fmla="*/ 154326 h 402203"/>
                    <a:gd name="connsiteX4" fmla="*/ 467238 w 485124"/>
                    <a:gd name="connsiteY4" fmla="*/ 246782 h 402203"/>
                    <a:gd name="connsiteX5" fmla="*/ 242562 w 485124"/>
                    <a:gd name="connsiteY5" fmla="*/ 402203 h 402203"/>
                    <a:gd name="connsiteX6" fmla="*/ 17886 w 485124"/>
                    <a:gd name="connsiteY6" fmla="*/ 246782 h 402203"/>
                    <a:gd name="connsiteX7" fmla="*/ 0 w 485124"/>
                    <a:gd name="connsiteY7" fmla="*/ 154326 h 402203"/>
                    <a:gd name="connsiteX0" fmla="*/ 0 w 485124"/>
                    <a:gd name="connsiteY0" fmla="*/ 153773 h 401650"/>
                    <a:gd name="connsiteX1" fmla="*/ 242562 w 485124"/>
                    <a:gd name="connsiteY1" fmla="*/ 0 h 401650"/>
                    <a:gd name="connsiteX2" fmla="*/ 485124 w 485124"/>
                    <a:gd name="connsiteY2" fmla="*/ 153773 h 401650"/>
                    <a:gd name="connsiteX3" fmla="*/ 467238 w 485124"/>
                    <a:gd name="connsiteY3" fmla="*/ 246229 h 401650"/>
                    <a:gd name="connsiteX4" fmla="*/ 242562 w 485124"/>
                    <a:gd name="connsiteY4" fmla="*/ 401650 h 401650"/>
                    <a:gd name="connsiteX5" fmla="*/ 17886 w 485124"/>
                    <a:gd name="connsiteY5" fmla="*/ 246229 h 401650"/>
                    <a:gd name="connsiteX6" fmla="*/ 0 w 485124"/>
                    <a:gd name="connsiteY6" fmla="*/ 153773 h 40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401650">
                      <a:moveTo>
                        <a:pt x="0" y="153773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112735"/>
                        <a:pt x="485124" y="153773"/>
                      </a:cubicBezTo>
                      <a:lnTo>
                        <a:pt x="467238" y="246229"/>
                      </a:lnTo>
                      <a:cubicBezTo>
                        <a:pt x="430221" y="337563"/>
                        <a:pt x="343563" y="401650"/>
                        <a:pt x="242562" y="401650"/>
                      </a:cubicBezTo>
                      <a:cubicBezTo>
                        <a:pt x="141562" y="401650"/>
                        <a:pt x="54903" y="337563"/>
                        <a:pt x="17886" y="246229"/>
                      </a:cubicBezTo>
                      <a:lnTo>
                        <a:pt x="0" y="15377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3342292-CC21-47E7-A8C7-2C57CEE7C518}"/>
                  </a:ext>
                </a:extLst>
              </p:cNvPr>
              <p:cNvSpPr/>
              <p:nvPr/>
            </p:nvSpPr>
            <p:spPr>
              <a:xfrm flipH="1">
                <a:off x="2027261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DED5DDC-96AD-4A7E-BD6B-6A8D5D9CD195}"/>
                </a:ext>
              </a:extLst>
            </p:cNvPr>
            <p:cNvSpPr/>
            <p:nvPr/>
          </p:nvSpPr>
          <p:spPr>
            <a:xfrm rot="7854781">
              <a:off x="2513901" y="5312811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3AB7028-C1E2-4D97-8707-80A6C9A80A0B}"/>
                </a:ext>
              </a:extLst>
            </p:cNvPr>
            <p:cNvGrpSpPr/>
            <p:nvPr/>
          </p:nvGrpSpPr>
          <p:grpSpPr>
            <a:xfrm rot="1349136">
              <a:off x="2432911" y="4709845"/>
              <a:ext cx="550134" cy="1150098"/>
              <a:chOff x="2286644" y="4787832"/>
              <a:chExt cx="550134" cy="1150098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67542A8-C498-40FC-86A1-D18A44686688}"/>
                  </a:ext>
                </a:extLst>
              </p:cNvPr>
              <p:cNvSpPr/>
              <p:nvPr/>
            </p:nvSpPr>
            <p:spPr>
              <a:xfrm rot="940447">
                <a:off x="2286644" y="4787832"/>
                <a:ext cx="304827" cy="357464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9" name="四角形: 上の 2 つの角を丸める 348">
                <a:extLst>
                  <a:ext uri="{FF2B5EF4-FFF2-40B4-BE49-F238E27FC236}">
                    <a16:creationId xmlns:a16="http://schemas.microsoft.com/office/drawing/2014/main" id="{DC1AA245-62E7-4E3A-90E5-1693D47E344A}"/>
                  </a:ext>
                </a:extLst>
              </p:cNvPr>
              <p:cNvSpPr/>
              <p:nvPr/>
            </p:nvSpPr>
            <p:spPr>
              <a:xfrm rot="9124084">
                <a:off x="2565248" y="5064080"/>
                <a:ext cx="271530" cy="8738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2" name="四角形: 上の 2 つの角を丸める 347">
              <a:extLst>
                <a:ext uri="{FF2B5EF4-FFF2-40B4-BE49-F238E27FC236}">
                  <a16:creationId xmlns:a16="http://schemas.microsoft.com/office/drawing/2014/main" id="{9175C3D7-C290-4062-A851-D8E1C71AFAC9}"/>
                </a:ext>
              </a:extLst>
            </p:cNvPr>
            <p:cNvSpPr/>
            <p:nvPr/>
          </p:nvSpPr>
          <p:spPr>
            <a:xfrm rot="12395134" flipH="1">
              <a:off x="1336168" y="5360264"/>
              <a:ext cx="283825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  <a:gd name="connsiteX0" fmla="*/ 50483 w 242482"/>
                <a:gd name="connsiteY0" fmla="*/ 597280 h 597280"/>
                <a:gd name="connsiteX1" fmla="*/ 0 w 242482"/>
                <a:gd name="connsiteY1" fmla="*/ 117103 h 597280"/>
                <a:gd name="connsiteX2" fmla="*/ 117103 w 242482"/>
                <a:gd name="connsiteY2" fmla="*/ 0 h 597280"/>
                <a:gd name="connsiteX3" fmla="*/ 117103 w 242482"/>
                <a:gd name="connsiteY3" fmla="*/ 0 h 597280"/>
                <a:gd name="connsiteX4" fmla="*/ 234206 w 242482"/>
                <a:gd name="connsiteY4" fmla="*/ 117103 h 597280"/>
                <a:gd name="connsiteX5" fmla="*/ 242482 w 242482"/>
                <a:gd name="connsiteY5" fmla="*/ 174887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2482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2482" y="174887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B4A06DD-8A9A-4A09-8AE8-39033F3FACC6}"/>
                </a:ext>
              </a:extLst>
            </p:cNvPr>
            <p:cNvGrpSpPr/>
            <p:nvPr/>
          </p:nvGrpSpPr>
          <p:grpSpPr>
            <a:xfrm>
              <a:off x="2042299" y="5346126"/>
              <a:ext cx="737956" cy="494430"/>
              <a:chOff x="2042299" y="5346126"/>
              <a:chExt cx="737956" cy="494430"/>
            </a:xfrm>
          </p:grpSpPr>
          <p:sp>
            <p:nvSpPr>
              <p:cNvPr id="341" name="吹き出し: 円形 340">
                <a:extLst>
                  <a:ext uri="{FF2B5EF4-FFF2-40B4-BE49-F238E27FC236}">
                    <a16:creationId xmlns:a16="http://schemas.microsoft.com/office/drawing/2014/main" id="{EF9355B1-49E2-4A6A-9C69-E1B48E7A3AF9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2D01F94B-6519-44AE-8009-13E1FE52B842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F947E28A-4527-4A70-9036-B096BEB63A91}"/>
                </a:ext>
              </a:extLst>
            </p:cNvPr>
            <p:cNvSpPr/>
            <p:nvPr/>
          </p:nvSpPr>
          <p:spPr>
            <a:xfrm>
              <a:off x="1451732" y="4424356"/>
              <a:ext cx="1122086" cy="71818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C4DCFE7-36A9-47D4-9777-D707B44519D7}"/>
                </a:ext>
              </a:extLst>
            </p:cNvPr>
            <p:cNvGrpSpPr/>
            <p:nvPr/>
          </p:nvGrpSpPr>
          <p:grpSpPr>
            <a:xfrm rot="20698840">
              <a:off x="1101317" y="4856777"/>
              <a:ext cx="915182" cy="1182378"/>
              <a:chOff x="1050609" y="4966494"/>
              <a:chExt cx="915182" cy="1182378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4FA51E80-8E81-4D4A-85CA-D77919786038}"/>
                  </a:ext>
                </a:extLst>
              </p:cNvPr>
              <p:cNvGrpSpPr/>
              <p:nvPr/>
            </p:nvGrpSpPr>
            <p:grpSpPr>
              <a:xfrm rot="21363593">
                <a:off x="1088600" y="4966494"/>
                <a:ext cx="877191" cy="398819"/>
                <a:chOff x="1317561" y="2432682"/>
                <a:chExt cx="808500" cy="367589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4EA34A0-398A-49AD-AE7D-4DCF998776D1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A5872D5C-0068-4C0B-B724-76AB621AA0E9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6674EA5D-5F11-4F6B-841D-08F19C1A8389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4346875-BAD3-42F5-8E93-EEDEFCB99056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2B06E3D0-D620-4915-839A-7F5C4135D326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7BC79FA4-E9FE-433A-B905-4AFCBED9A984}"/>
                  </a:ext>
                </a:extLst>
              </p:cNvPr>
              <p:cNvSpPr/>
              <p:nvPr/>
            </p:nvSpPr>
            <p:spPr>
              <a:xfrm rot="11278611">
                <a:off x="1050609" y="5357737"/>
                <a:ext cx="269454" cy="7911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BEF204D-992A-494A-AAE2-BD13EBBEC841}"/>
              </a:ext>
            </a:extLst>
          </p:cNvPr>
          <p:cNvGrpSpPr>
            <a:grpSpLocks noChangeAspect="1"/>
          </p:cNvGrpSpPr>
          <p:nvPr/>
        </p:nvGrpSpPr>
        <p:grpSpPr>
          <a:xfrm>
            <a:off x="4102683" y="3999035"/>
            <a:ext cx="1645599" cy="2353820"/>
            <a:chOff x="4025045" y="3835565"/>
            <a:chExt cx="1828443" cy="2615355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B3042B3-84C6-4666-880C-EA5DA1E1798A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2615355"/>
              <a:chOff x="4265647" y="3835565"/>
              <a:chExt cx="1341524" cy="2615355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FB14A22C-DBBC-419E-B5A1-0A9B6882E074}"/>
                  </a:ext>
                </a:extLst>
              </p:cNvPr>
              <p:cNvGrpSpPr/>
              <p:nvPr/>
            </p:nvGrpSpPr>
            <p:grpSpPr>
              <a:xfrm>
                <a:off x="4434057" y="4957009"/>
                <a:ext cx="1037886" cy="1493911"/>
                <a:chOff x="4434057" y="4957009"/>
                <a:chExt cx="1037886" cy="1493911"/>
              </a:xfrm>
            </p:grpSpPr>
            <p:sp>
              <p:nvSpPr>
                <p:cNvPr id="155" name="片側の 2 つの角を丸めた四角形 144">
                  <a:extLst>
                    <a:ext uri="{FF2B5EF4-FFF2-40B4-BE49-F238E27FC236}">
                      <a16:creationId xmlns:a16="http://schemas.microsoft.com/office/drawing/2014/main" id="{21B2E243-6E65-4F53-B7BE-8E1F03543B32}"/>
                    </a:ext>
                  </a:extLst>
                </p:cNvPr>
                <p:cNvSpPr/>
                <p:nvPr/>
              </p:nvSpPr>
              <p:spPr>
                <a:xfrm>
                  <a:off x="4434057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876E052A-3C4D-4124-84A1-1DD6153F2C92}"/>
                    </a:ext>
                  </a:extLst>
                </p:cNvPr>
                <p:cNvSpPr/>
                <p:nvPr/>
              </p:nvSpPr>
              <p:spPr>
                <a:xfrm>
                  <a:off x="4721323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A3DAAA1-398C-4EF1-A311-4B46A2F40257}"/>
                  </a:ext>
                </a:extLst>
              </p:cNvPr>
              <p:cNvGrpSpPr/>
              <p:nvPr/>
            </p:nvGrpSpPr>
            <p:grpSpPr>
              <a:xfrm>
                <a:off x="4265647" y="3835565"/>
                <a:ext cx="1341524" cy="1316229"/>
                <a:chOff x="8254412" y="2237214"/>
                <a:chExt cx="1277659" cy="1253570"/>
              </a:xfrm>
            </p:grpSpPr>
            <p:sp>
              <p:nvSpPr>
                <p:cNvPr id="133" name="円/楕円 608">
                  <a:extLst>
                    <a:ext uri="{FF2B5EF4-FFF2-40B4-BE49-F238E27FC236}">
                      <a16:creationId xmlns:a16="http://schemas.microsoft.com/office/drawing/2014/main" id="{2328B4E7-A65D-4ACE-85B7-8459A8A606B9}"/>
                    </a:ext>
                  </a:extLst>
                </p:cNvPr>
                <p:cNvSpPr/>
                <p:nvPr/>
              </p:nvSpPr>
              <p:spPr>
                <a:xfrm>
                  <a:off x="8292150" y="2237214"/>
                  <a:ext cx="1202178" cy="1003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円/楕円 646">
                  <a:extLst>
                    <a:ext uri="{FF2B5EF4-FFF2-40B4-BE49-F238E27FC236}">
                      <a16:creationId xmlns:a16="http://schemas.microsoft.com/office/drawing/2014/main" id="{82565FD5-8D8F-4550-820D-B13AB57B663A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円/楕円 647">
                  <a:extLst>
                    <a:ext uri="{FF2B5EF4-FFF2-40B4-BE49-F238E27FC236}">
                      <a16:creationId xmlns:a16="http://schemas.microsoft.com/office/drawing/2014/main" id="{50C1E161-2C1A-467C-A49E-50AC236BCDFD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644">
                  <a:extLst>
                    <a:ext uri="{FF2B5EF4-FFF2-40B4-BE49-F238E27FC236}">
                      <a16:creationId xmlns:a16="http://schemas.microsoft.com/office/drawing/2014/main" id="{00D1EB17-6B26-4ACF-935D-C786030A6C3A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円/楕円 645">
                  <a:extLst>
                    <a:ext uri="{FF2B5EF4-FFF2-40B4-BE49-F238E27FC236}">
                      <a16:creationId xmlns:a16="http://schemas.microsoft.com/office/drawing/2014/main" id="{56444AC7-44D2-4146-AC8E-B2DCBDDEDD6E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643">
                  <a:extLst>
                    <a:ext uri="{FF2B5EF4-FFF2-40B4-BE49-F238E27FC236}">
                      <a16:creationId xmlns:a16="http://schemas.microsoft.com/office/drawing/2014/main" id="{9DD58E8F-CE80-4B45-8E37-13AAACFA6A2B}"/>
                    </a:ext>
                  </a:extLst>
                </p:cNvPr>
                <p:cNvSpPr/>
                <p:nvPr/>
              </p:nvSpPr>
              <p:spPr>
                <a:xfrm>
                  <a:off x="8377638" y="2330678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円/楕円 638">
                  <a:extLst>
                    <a:ext uri="{FF2B5EF4-FFF2-40B4-BE49-F238E27FC236}">
                      <a16:creationId xmlns:a16="http://schemas.microsoft.com/office/drawing/2014/main" id="{08C9F227-906D-462F-9F9D-BB9C2440A44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円/楕円 50">
                  <a:extLst>
                    <a:ext uri="{FF2B5EF4-FFF2-40B4-BE49-F238E27FC236}">
                      <a16:creationId xmlns:a16="http://schemas.microsoft.com/office/drawing/2014/main" id="{9D62487A-BFCF-498B-949F-381D2D76D356}"/>
                    </a:ext>
                  </a:extLst>
                </p:cNvPr>
                <p:cNvSpPr/>
                <p:nvPr/>
              </p:nvSpPr>
              <p:spPr>
                <a:xfrm>
                  <a:off x="8458180" y="2320650"/>
                  <a:ext cx="884336" cy="413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31">
                  <a:extLst>
                    <a:ext uri="{FF2B5EF4-FFF2-40B4-BE49-F238E27FC236}">
                      <a16:creationId xmlns:a16="http://schemas.microsoft.com/office/drawing/2014/main" id="{17017A7F-D00A-4ECD-9924-4EBDAFF6DA8D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32">
                  <a:extLst>
                    <a:ext uri="{FF2B5EF4-FFF2-40B4-BE49-F238E27FC236}">
                      <a16:creationId xmlns:a16="http://schemas.microsoft.com/office/drawing/2014/main" id="{03630890-4F9B-4937-879A-36A3BDDD69B2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BE3613FD-32E9-434B-83F4-A9E9E8B5241D}"/>
                    </a:ext>
                  </a:extLst>
                </p:cNvPr>
                <p:cNvSpPr/>
                <p:nvPr/>
              </p:nvSpPr>
              <p:spPr>
                <a:xfrm>
                  <a:off x="8513252" y="2675249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C03230C-CF63-419D-9CE3-0759C284477C}"/>
                    </a:ext>
                  </a:extLst>
                </p:cNvPr>
                <p:cNvSpPr/>
                <p:nvPr/>
              </p:nvSpPr>
              <p:spPr>
                <a:xfrm>
                  <a:off x="9087134" y="267525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72C5A67D-B7CC-424B-A541-5C4FB08480DD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51" name="円/楕円 637">
                    <a:extLst>
                      <a:ext uri="{FF2B5EF4-FFF2-40B4-BE49-F238E27FC236}">
                        <a16:creationId xmlns:a16="http://schemas.microsoft.com/office/drawing/2014/main" id="{FEAD54C4-888F-419C-BD67-372F69FE777A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7DDE94A2-AF2C-4D66-8126-D32D20546BC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2B9786F-9993-4B02-AEF3-212807EF35D1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44903D8C-E38D-4964-807F-2113816036BC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148" name="円/楕円 637">
                    <a:extLst>
                      <a:ext uri="{FF2B5EF4-FFF2-40B4-BE49-F238E27FC236}">
                        <a16:creationId xmlns:a16="http://schemas.microsoft.com/office/drawing/2014/main" id="{F7845A00-8B59-4BDF-97FD-8062CCBB114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15C90B63-9009-49EE-9CFD-3FF8E72BF451}"/>
                      </a:ext>
                    </a:extLst>
                  </p:cNvPr>
                  <p:cNvSpPr/>
                  <p:nvPr/>
                </p:nvSpPr>
                <p:spPr>
                  <a:xfrm>
                    <a:off x="7891008" y="2726321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73FE0C1-D507-433C-86C8-E3CBDBCBC8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7" name="円/楕円 638">
                  <a:extLst>
                    <a:ext uri="{FF2B5EF4-FFF2-40B4-BE49-F238E27FC236}">
                      <a16:creationId xmlns:a16="http://schemas.microsoft.com/office/drawing/2014/main" id="{BA4F4368-2B94-4F61-97E7-E3EB50744FE1}"/>
                    </a:ext>
                  </a:extLst>
                </p:cNvPr>
                <p:cNvSpPr/>
                <p:nvPr/>
              </p:nvSpPr>
              <p:spPr>
                <a:xfrm>
                  <a:off x="8749160" y="3286354"/>
                  <a:ext cx="294430" cy="98045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6 w 195962"/>
                    <a:gd name="connsiteY0" fmla="*/ 72954 h 164221"/>
                    <a:gd name="connsiteX1" fmla="*/ 101640 w 195962"/>
                    <a:gd name="connsiteY1" fmla="*/ 0 h 164221"/>
                    <a:gd name="connsiteX2" fmla="*/ 195962 w 195962"/>
                    <a:gd name="connsiteY2" fmla="*/ 72954 h 164221"/>
                    <a:gd name="connsiteX3" fmla="*/ 97984 w 195962"/>
                    <a:gd name="connsiteY3" fmla="*/ 164221 h 164221"/>
                    <a:gd name="connsiteX4" fmla="*/ 6 w 195962"/>
                    <a:gd name="connsiteY4" fmla="*/ 72954 h 164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2" h="164221">
                      <a:moveTo>
                        <a:pt x="6" y="72954"/>
                      </a:moveTo>
                      <a:cubicBezTo>
                        <a:pt x="615" y="45584"/>
                        <a:pt x="47528" y="0"/>
                        <a:pt x="101640" y="0"/>
                      </a:cubicBezTo>
                      <a:cubicBezTo>
                        <a:pt x="155752" y="0"/>
                        <a:pt x="195962" y="46221"/>
                        <a:pt x="195962" y="72954"/>
                      </a:cubicBezTo>
                      <a:cubicBezTo>
                        <a:pt x="195962" y="99687"/>
                        <a:pt x="152096" y="164221"/>
                        <a:pt x="97984" y="164221"/>
                      </a:cubicBezTo>
                      <a:cubicBezTo>
                        <a:pt x="43872" y="164221"/>
                        <a:pt x="-603" y="100324"/>
                        <a:pt x="6" y="729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88" name="四角形: 上の 2 つの角を丸める 347">
              <a:extLst>
                <a:ext uri="{FF2B5EF4-FFF2-40B4-BE49-F238E27FC236}">
                  <a16:creationId xmlns:a16="http://schemas.microsoft.com/office/drawing/2014/main" id="{AA9A5042-F42B-4D7C-8636-8768BDEFECA3}"/>
                </a:ext>
              </a:extLst>
            </p:cNvPr>
            <p:cNvSpPr/>
            <p:nvPr/>
          </p:nvSpPr>
          <p:spPr>
            <a:xfrm rot="8100000">
              <a:off x="5417632" y="5322635"/>
              <a:ext cx="275748" cy="659267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5EEA7DD-BDD3-4F4E-846A-9DFBA6BBA7DC}"/>
                </a:ext>
              </a:extLst>
            </p:cNvPr>
            <p:cNvGrpSpPr/>
            <p:nvPr/>
          </p:nvGrpSpPr>
          <p:grpSpPr>
            <a:xfrm rot="900000">
              <a:off x="5303354" y="4788572"/>
              <a:ext cx="550134" cy="1150098"/>
              <a:chOff x="5182244" y="4870382"/>
              <a:chExt cx="550134" cy="1150098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D5A56AD-9EC3-4F24-8615-CC85628E3A46}"/>
                  </a:ext>
                </a:extLst>
              </p:cNvPr>
              <p:cNvSpPr/>
              <p:nvPr/>
            </p:nvSpPr>
            <p:spPr>
              <a:xfrm rot="940447">
                <a:off x="5182244" y="4870382"/>
                <a:ext cx="304827" cy="357464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CEA9CF79-1E86-48B4-B6FB-2BDB684D9B19}"/>
                  </a:ext>
                </a:extLst>
              </p:cNvPr>
              <p:cNvSpPr/>
              <p:nvPr/>
            </p:nvSpPr>
            <p:spPr>
              <a:xfrm rot="9124084">
                <a:off x="5460848" y="5146630"/>
                <a:ext cx="271530" cy="8738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7" name="四角形: 上の 2 つの角を丸める 347">
              <a:extLst>
                <a:ext uri="{FF2B5EF4-FFF2-40B4-BE49-F238E27FC236}">
                  <a16:creationId xmlns:a16="http://schemas.microsoft.com/office/drawing/2014/main" id="{5600F634-8DE5-43A8-A701-D6F94B2B43A2}"/>
                </a:ext>
              </a:extLst>
            </p:cNvPr>
            <p:cNvSpPr/>
            <p:nvPr/>
          </p:nvSpPr>
          <p:spPr>
            <a:xfrm rot="12395134" flipH="1">
              <a:off x="4263836" y="5361926"/>
              <a:ext cx="291249" cy="76761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825"/>
                <a:gd name="connsiteY0" fmla="*/ 519939 h 519939"/>
                <a:gd name="connsiteX1" fmla="*/ 0 w 248825"/>
                <a:gd name="connsiteY1" fmla="*/ 117103 h 519939"/>
                <a:gd name="connsiteX2" fmla="*/ 117103 w 248825"/>
                <a:gd name="connsiteY2" fmla="*/ 0 h 519939"/>
                <a:gd name="connsiteX3" fmla="*/ 117103 w 248825"/>
                <a:gd name="connsiteY3" fmla="*/ 0 h 519939"/>
                <a:gd name="connsiteX4" fmla="*/ 234206 w 248825"/>
                <a:gd name="connsiteY4" fmla="*/ 117103 h 519939"/>
                <a:gd name="connsiteX5" fmla="*/ 248825 w 248825"/>
                <a:gd name="connsiteY5" fmla="*/ 237864 h 519939"/>
                <a:gd name="connsiteX0" fmla="*/ 50483 w 248825"/>
                <a:gd name="connsiteY0" fmla="*/ 597280 h 597280"/>
                <a:gd name="connsiteX1" fmla="*/ 0 w 248825"/>
                <a:gd name="connsiteY1" fmla="*/ 117103 h 597280"/>
                <a:gd name="connsiteX2" fmla="*/ 117103 w 248825"/>
                <a:gd name="connsiteY2" fmla="*/ 0 h 597280"/>
                <a:gd name="connsiteX3" fmla="*/ 117103 w 248825"/>
                <a:gd name="connsiteY3" fmla="*/ 0 h 597280"/>
                <a:gd name="connsiteX4" fmla="*/ 234206 w 248825"/>
                <a:gd name="connsiteY4" fmla="*/ 117103 h 597280"/>
                <a:gd name="connsiteX5" fmla="*/ 248825 w 248825"/>
                <a:gd name="connsiteY5" fmla="*/ 237864 h 5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825" h="597280">
                  <a:moveTo>
                    <a:pt x="50483" y="597280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825" y="237864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正方形/長方形 398">
              <a:extLst>
                <a:ext uri="{FF2B5EF4-FFF2-40B4-BE49-F238E27FC236}">
                  <a16:creationId xmlns:a16="http://schemas.microsoft.com/office/drawing/2014/main" id="{8A040227-2D7C-4CFA-88DD-33092629D59A}"/>
                </a:ext>
              </a:extLst>
            </p:cNvPr>
            <p:cNvSpPr/>
            <p:nvPr/>
          </p:nvSpPr>
          <p:spPr>
            <a:xfrm>
              <a:off x="4434057" y="5709860"/>
              <a:ext cx="103788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7BF87E85-32CA-4D49-85A3-35901768CF9B}"/>
                </a:ext>
              </a:extLst>
            </p:cNvPr>
            <p:cNvGrpSpPr/>
            <p:nvPr/>
          </p:nvGrpSpPr>
          <p:grpSpPr>
            <a:xfrm>
              <a:off x="5109349" y="5466776"/>
              <a:ext cx="737956" cy="494430"/>
              <a:chOff x="2042299" y="5346126"/>
              <a:chExt cx="737956" cy="494430"/>
            </a:xfrm>
          </p:grpSpPr>
          <p:sp>
            <p:nvSpPr>
              <p:cNvPr id="346" name="吹き出し: 円形 345">
                <a:extLst>
                  <a:ext uri="{FF2B5EF4-FFF2-40B4-BE49-F238E27FC236}">
                    <a16:creationId xmlns:a16="http://schemas.microsoft.com/office/drawing/2014/main" id="{4D709CD4-98CF-4F85-A329-E348755DCBA1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00E3BF4C-DE33-4399-9F9E-67B124FF4278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BFEAFECE-6C38-41FB-9DF3-CEEE1DDBFD02}"/>
                </a:ext>
              </a:extLst>
            </p:cNvPr>
            <p:cNvSpPr/>
            <p:nvPr/>
          </p:nvSpPr>
          <p:spPr>
            <a:xfrm>
              <a:off x="4395767" y="4487259"/>
              <a:ext cx="1083489" cy="69910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0EBD81E-D4BF-4EF5-AC75-5D2CB5ADE548}"/>
                </a:ext>
              </a:extLst>
            </p:cNvPr>
            <p:cNvGrpSpPr/>
            <p:nvPr/>
          </p:nvGrpSpPr>
          <p:grpSpPr>
            <a:xfrm rot="20557956">
              <a:off x="4025045" y="4868855"/>
              <a:ext cx="915182" cy="1182378"/>
              <a:chOff x="4167543" y="4985907"/>
              <a:chExt cx="915182" cy="1182378"/>
            </a:xfrm>
          </p:grpSpPr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19F42D54-C831-4D02-B2DD-F1F25DF6AB29}"/>
                  </a:ext>
                </a:extLst>
              </p:cNvPr>
              <p:cNvGrpSpPr/>
              <p:nvPr/>
            </p:nvGrpSpPr>
            <p:grpSpPr>
              <a:xfrm rot="21363593">
                <a:off x="4205534" y="4985907"/>
                <a:ext cx="877191" cy="398819"/>
                <a:chOff x="1317561" y="2432682"/>
                <a:chExt cx="808500" cy="367589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E1F11136-4C57-4DBF-AE07-A9C41DCC2131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C22D89A8-8945-43C7-A6B7-6CF7BAC202E6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FF1D707C-31BA-4D79-A91A-5E8D0C9BCEBC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711EEE45-F27A-48DB-88C3-D18E721C8688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69D39D4-1A53-4CFA-AB8A-EE251333C550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3C0B7921-3D30-46FA-9CF4-4242D9C79F45}"/>
                  </a:ext>
                </a:extLst>
              </p:cNvPr>
              <p:cNvSpPr/>
              <p:nvPr/>
            </p:nvSpPr>
            <p:spPr>
              <a:xfrm rot="11278611">
                <a:off x="4167543" y="5377150"/>
                <a:ext cx="269454" cy="79113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57BA1C0E-1A21-457B-90C7-F13BF1580439}"/>
              </a:ext>
            </a:extLst>
          </p:cNvPr>
          <p:cNvGrpSpPr>
            <a:grpSpLocks noChangeAspect="1"/>
          </p:cNvGrpSpPr>
          <p:nvPr/>
        </p:nvGrpSpPr>
        <p:grpSpPr>
          <a:xfrm>
            <a:off x="7107826" y="4000443"/>
            <a:ext cx="1754654" cy="2352553"/>
            <a:chOff x="7030188" y="3836972"/>
            <a:chExt cx="1949616" cy="261394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8E9DB0C-ADDE-4397-AE10-BFD193EB20D2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2613948"/>
              <a:chOff x="7339193" y="3836972"/>
              <a:chExt cx="1277659" cy="2613948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9A12F2B1-B37D-4A15-B1A8-331BC09994AE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130662" cy="1493911"/>
                <a:chOff x="7352346" y="4957009"/>
                <a:chExt cx="1130662" cy="1493911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7ED2074-416D-4FEC-91EB-BABF27822FFF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片側の 2 つの角を丸めた四角形 144">
                  <a:extLst>
                    <a:ext uri="{FF2B5EF4-FFF2-40B4-BE49-F238E27FC236}">
                      <a16:creationId xmlns:a16="http://schemas.microsoft.com/office/drawing/2014/main" id="{670F0BB5-131A-4104-8612-E80AF3D70047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09BB4C3-EEFC-4311-81EF-91A3F2442BBD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6AAE7A89-980C-4F36-A7F1-5021E50129FB}"/>
                    </a:ext>
                  </a:extLst>
                </p:cNvPr>
                <p:cNvSpPr/>
                <p:nvPr/>
              </p:nvSpPr>
              <p:spPr>
                <a:xfrm>
                  <a:off x="7643940" y="5552031"/>
                  <a:ext cx="652170" cy="646419"/>
                </a:xfrm>
                <a:custGeom>
                  <a:avLst/>
                  <a:gdLst>
                    <a:gd name="connsiteX0" fmla="*/ 326085 w 652170"/>
                    <a:gd name="connsiteY0" fmla="*/ 129632 h 646419"/>
                    <a:gd name="connsiteX1" fmla="*/ 244198 w 652170"/>
                    <a:gd name="connsiteY1" fmla="*/ 367756 h 646419"/>
                    <a:gd name="connsiteX2" fmla="*/ 407973 w 652170"/>
                    <a:gd name="connsiteY2" fmla="*/ 367756 h 646419"/>
                    <a:gd name="connsiteX3" fmla="*/ 208813 w 652170"/>
                    <a:gd name="connsiteY3" fmla="*/ 0 h 646419"/>
                    <a:gd name="connsiteX4" fmla="*/ 443357 w 652170"/>
                    <a:gd name="connsiteY4" fmla="*/ 0 h 646419"/>
                    <a:gd name="connsiteX5" fmla="*/ 652170 w 652170"/>
                    <a:gd name="connsiteY5" fmla="*/ 646419 h 646419"/>
                    <a:gd name="connsiteX6" fmla="*/ 503801 w 652170"/>
                    <a:gd name="connsiteY6" fmla="*/ 646419 h 646419"/>
                    <a:gd name="connsiteX7" fmla="*/ 458743 w 652170"/>
                    <a:gd name="connsiteY7" fmla="*/ 515393 h 646419"/>
                    <a:gd name="connsiteX8" fmla="*/ 193428 w 652170"/>
                    <a:gd name="connsiteY8" fmla="*/ 515393 h 646419"/>
                    <a:gd name="connsiteX9" fmla="*/ 148370 w 652170"/>
                    <a:gd name="connsiteY9" fmla="*/ 646419 h 646419"/>
                    <a:gd name="connsiteX10" fmla="*/ 0 w 652170"/>
                    <a:gd name="connsiteY10" fmla="*/ 646419 h 646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2170" h="646419">
                      <a:moveTo>
                        <a:pt x="326085" y="129632"/>
                      </a:moveTo>
                      <a:lnTo>
                        <a:pt x="244198" y="367756"/>
                      </a:lnTo>
                      <a:lnTo>
                        <a:pt x="407973" y="367756"/>
                      </a:lnTo>
                      <a:close/>
                      <a:moveTo>
                        <a:pt x="208813" y="0"/>
                      </a:moveTo>
                      <a:lnTo>
                        <a:pt x="443357" y="0"/>
                      </a:lnTo>
                      <a:lnTo>
                        <a:pt x="652170" y="646419"/>
                      </a:lnTo>
                      <a:lnTo>
                        <a:pt x="503801" y="646419"/>
                      </a:lnTo>
                      <a:lnTo>
                        <a:pt x="458743" y="515393"/>
                      </a:lnTo>
                      <a:lnTo>
                        <a:pt x="193428" y="515393"/>
                      </a:lnTo>
                      <a:lnTo>
                        <a:pt x="148370" y="646419"/>
                      </a:lnTo>
                      <a:lnTo>
                        <a:pt x="0" y="64641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873671A7-6D0C-4C72-A2EA-4248F0CA286C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623BD01-BC35-4E54-92E1-C25B70AB26A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191A2E8F-7161-4B4D-9645-CCA1893C51D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9F8D94B8-0886-4461-B7F1-CF0B349D60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4" name="円/楕円 514">
                      <a:extLst>
                        <a:ext uri="{FF2B5EF4-FFF2-40B4-BE49-F238E27FC236}">
                          <a16:creationId xmlns:a16="http://schemas.microsoft.com/office/drawing/2014/main" id="{325DB522-57C8-40B2-ADBD-C75E3268F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円/楕円 515">
                      <a:extLst>
                        <a:ext uri="{FF2B5EF4-FFF2-40B4-BE49-F238E27FC236}">
                          <a16:creationId xmlns:a16="http://schemas.microsoft.com/office/drawing/2014/main" id="{94B1343A-DAD7-4692-892C-8AF6B66EDE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EAA731B-B743-4AE0-990D-EDE0530F7B5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2" name="円/楕円 512">
                      <a:extLst>
                        <a:ext uri="{FF2B5EF4-FFF2-40B4-BE49-F238E27FC236}">
                          <a16:creationId xmlns:a16="http://schemas.microsoft.com/office/drawing/2014/main" id="{FEFD8B16-1260-41F0-8E28-009789C4D5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3" name="円/楕円 513">
                      <a:extLst>
                        <a:ext uri="{FF2B5EF4-FFF2-40B4-BE49-F238E27FC236}">
                          <a16:creationId xmlns:a16="http://schemas.microsoft.com/office/drawing/2014/main" id="{9C97F7D6-C933-4FC8-B822-853D1E44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511">
                    <a:extLst>
                      <a:ext uri="{FF2B5EF4-FFF2-40B4-BE49-F238E27FC236}">
                        <a16:creationId xmlns:a16="http://schemas.microsoft.com/office/drawing/2014/main" id="{3C016A83-27B4-4982-80F2-68B036FA559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1" name="円/楕円 503">
                  <a:extLst>
                    <a:ext uri="{FF2B5EF4-FFF2-40B4-BE49-F238E27FC236}">
                      <a16:creationId xmlns:a16="http://schemas.microsoft.com/office/drawing/2014/main" id="{3ADE1083-82D8-4765-A853-DBDB91010FB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504">
                  <a:extLst>
                    <a:ext uri="{FF2B5EF4-FFF2-40B4-BE49-F238E27FC236}">
                      <a16:creationId xmlns:a16="http://schemas.microsoft.com/office/drawing/2014/main" id="{88F02A55-4223-45FA-B826-7E8EB2731FB3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円/楕円 505">
                  <a:extLst>
                    <a:ext uri="{FF2B5EF4-FFF2-40B4-BE49-F238E27FC236}">
                      <a16:creationId xmlns:a16="http://schemas.microsoft.com/office/drawing/2014/main" id="{C9902A19-F40A-4549-905B-924698D969A2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507">
                  <a:extLst>
                    <a:ext uri="{FF2B5EF4-FFF2-40B4-BE49-F238E27FC236}">
                      <a16:creationId xmlns:a16="http://schemas.microsoft.com/office/drawing/2014/main" id="{FFA9EDE4-58D5-40A9-A77D-BAD0B44BC313}"/>
                    </a:ext>
                  </a:extLst>
                </p:cNvPr>
                <p:cNvSpPr/>
                <p:nvPr/>
              </p:nvSpPr>
              <p:spPr>
                <a:xfrm>
                  <a:off x="5441914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508">
                  <a:extLst>
                    <a:ext uri="{FF2B5EF4-FFF2-40B4-BE49-F238E27FC236}">
                      <a16:creationId xmlns:a16="http://schemas.microsoft.com/office/drawing/2014/main" id="{F52C9C6E-BD0C-4096-8417-EC158FA7D252}"/>
                    </a:ext>
                  </a:extLst>
                </p:cNvPr>
                <p:cNvSpPr/>
                <p:nvPr/>
              </p:nvSpPr>
              <p:spPr>
                <a:xfrm>
                  <a:off x="6029855" y="286916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C95529B9-9112-429E-B12C-83BE770C903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AD5A0892-02CC-4E16-8D26-22C79FCF877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638">
                  <a:extLst>
                    <a:ext uri="{FF2B5EF4-FFF2-40B4-BE49-F238E27FC236}">
                      <a16:creationId xmlns:a16="http://schemas.microsoft.com/office/drawing/2014/main" id="{7F9BF76F-0DE1-4C00-B5ED-DDCB65E1BB1F}"/>
                    </a:ext>
                  </a:extLst>
                </p:cNvPr>
                <p:cNvSpPr/>
                <p:nvPr/>
              </p:nvSpPr>
              <p:spPr>
                <a:xfrm>
                  <a:off x="5615906" y="3287125"/>
                  <a:ext cx="310278" cy="10294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86910 h 178177"/>
                    <a:gd name="connsiteX1" fmla="*/ 101008 w 195960"/>
                    <a:gd name="connsiteY1" fmla="*/ 0 h 178177"/>
                    <a:gd name="connsiteX2" fmla="*/ 195960 w 195960"/>
                    <a:gd name="connsiteY2" fmla="*/ 86910 h 178177"/>
                    <a:gd name="connsiteX3" fmla="*/ 97982 w 195960"/>
                    <a:gd name="connsiteY3" fmla="*/ 178177 h 178177"/>
                    <a:gd name="connsiteX4" fmla="*/ 4 w 195960"/>
                    <a:gd name="connsiteY4" fmla="*/ 86910 h 178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78177">
                      <a:moveTo>
                        <a:pt x="4" y="86910"/>
                      </a:moveTo>
                      <a:cubicBezTo>
                        <a:pt x="508" y="57214"/>
                        <a:pt x="46896" y="0"/>
                        <a:pt x="101008" y="0"/>
                      </a:cubicBezTo>
                      <a:cubicBezTo>
                        <a:pt x="155120" y="0"/>
                        <a:pt x="195960" y="60177"/>
                        <a:pt x="195960" y="86910"/>
                      </a:cubicBezTo>
                      <a:cubicBezTo>
                        <a:pt x="195960" y="113643"/>
                        <a:pt x="152094" y="178177"/>
                        <a:pt x="97982" y="178177"/>
                      </a:cubicBezTo>
                      <a:cubicBezTo>
                        <a:pt x="43870" y="178177"/>
                        <a:pt x="-500" y="116606"/>
                        <a:pt x="4" y="8691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50" name="四角形: 上の 2 つの角を丸める 347">
              <a:extLst>
                <a:ext uri="{FF2B5EF4-FFF2-40B4-BE49-F238E27FC236}">
                  <a16:creationId xmlns:a16="http://schemas.microsoft.com/office/drawing/2014/main" id="{B61E1EE2-460D-4350-B740-61FA58152617}"/>
                </a:ext>
              </a:extLst>
            </p:cNvPr>
            <p:cNvSpPr/>
            <p:nvPr/>
          </p:nvSpPr>
          <p:spPr>
            <a:xfrm rot="8792333">
              <a:off x="8364486" y="5399003"/>
              <a:ext cx="266674" cy="510784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234206 w 251190"/>
                <a:gd name="connsiteY3" fmla="*/ 117103 h 519939"/>
                <a:gd name="connsiteX4" fmla="*/ 251190 w 251190"/>
                <a:gd name="connsiteY4" fmla="*/ 310711 h 519939"/>
                <a:gd name="connsiteX0" fmla="*/ 38383 w 251190"/>
                <a:gd name="connsiteY0" fmla="*/ 441199 h 441199"/>
                <a:gd name="connsiteX1" fmla="*/ 0 w 251190"/>
                <a:gd name="connsiteY1" fmla="*/ 38363 h 441199"/>
                <a:gd name="connsiteX2" fmla="*/ 234206 w 251190"/>
                <a:gd name="connsiteY2" fmla="*/ 38363 h 441199"/>
                <a:gd name="connsiteX3" fmla="*/ 251190 w 251190"/>
                <a:gd name="connsiteY3" fmla="*/ 231971 h 441199"/>
                <a:gd name="connsiteX0" fmla="*/ 38383 w 251190"/>
                <a:gd name="connsiteY0" fmla="*/ 402836 h 402836"/>
                <a:gd name="connsiteX1" fmla="*/ 0 w 251190"/>
                <a:gd name="connsiteY1" fmla="*/ 0 h 402836"/>
                <a:gd name="connsiteX2" fmla="*/ 234206 w 251190"/>
                <a:gd name="connsiteY2" fmla="*/ 0 h 402836"/>
                <a:gd name="connsiteX3" fmla="*/ 251190 w 251190"/>
                <a:gd name="connsiteY3" fmla="*/ 193608 h 402836"/>
                <a:gd name="connsiteX0" fmla="*/ 38383 w 242924"/>
                <a:gd name="connsiteY0" fmla="*/ 402836 h 402836"/>
                <a:gd name="connsiteX1" fmla="*/ 0 w 242924"/>
                <a:gd name="connsiteY1" fmla="*/ 0 h 402836"/>
                <a:gd name="connsiteX2" fmla="*/ 234206 w 242924"/>
                <a:gd name="connsiteY2" fmla="*/ 0 h 402836"/>
                <a:gd name="connsiteX3" fmla="*/ 242924 w 242924"/>
                <a:gd name="connsiteY3" fmla="*/ 140855 h 40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924" h="402836">
                  <a:moveTo>
                    <a:pt x="38383" y="402836"/>
                  </a:moveTo>
                  <a:lnTo>
                    <a:pt x="0" y="0"/>
                  </a:lnTo>
                  <a:lnTo>
                    <a:pt x="234206" y="0"/>
                  </a:lnTo>
                  <a:lnTo>
                    <a:pt x="242924" y="140855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FF49983D-4895-4239-9661-C138107C1FE8}"/>
                </a:ext>
              </a:extLst>
            </p:cNvPr>
            <p:cNvSpPr/>
            <p:nvPr/>
          </p:nvSpPr>
          <p:spPr>
            <a:xfrm rot="1800000">
              <a:off x="8206721" y="4981404"/>
              <a:ext cx="773083" cy="918507"/>
            </a:xfrm>
            <a:custGeom>
              <a:avLst/>
              <a:gdLst>
                <a:gd name="connsiteX0" fmla="*/ 87930 w 669478"/>
                <a:gd name="connsiteY0" fmla="*/ 20 h 795413"/>
                <a:gd name="connsiteX1" fmla="*/ 103126 w 669478"/>
                <a:gd name="connsiteY1" fmla="*/ 6806 h 795413"/>
                <a:gd name="connsiteX2" fmla="*/ 173128 w 669478"/>
                <a:gd name="connsiteY2" fmla="*/ 81835 h 795413"/>
                <a:gd name="connsiteX3" fmla="*/ 199192 w 669478"/>
                <a:gd name="connsiteY3" fmla="*/ 81834 h 795413"/>
                <a:gd name="connsiteX4" fmla="*/ 234919 w 669478"/>
                <a:gd name="connsiteY4" fmla="*/ 115465 h 795413"/>
                <a:gd name="connsiteX5" fmla="*/ 234918 w 669478"/>
                <a:gd name="connsiteY5" fmla="*/ 152686 h 795413"/>
                <a:gd name="connsiteX6" fmla="*/ 245890 w 669478"/>
                <a:gd name="connsiteY6" fmla="*/ 171000 h 795413"/>
                <a:gd name="connsiteX7" fmla="*/ 250269 w 669478"/>
                <a:gd name="connsiteY7" fmla="*/ 196996 h 795413"/>
                <a:gd name="connsiteX8" fmla="*/ 247850 w 669478"/>
                <a:gd name="connsiteY8" fmla="*/ 214070 h 795413"/>
                <a:gd name="connsiteX9" fmla="*/ 646235 w 669478"/>
                <a:gd name="connsiteY9" fmla="*/ 648097 h 795413"/>
                <a:gd name="connsiteX10" fmla="*/ 639513 w 669478"/>
                <a:gd name="connsiteY10" fmla="*/ 777172 h 795413"/>
                <a:gd name="connsiteX11" fmla="*/ 511659 w 669478"/>
                <a:gd name="connsiteY11" fmla="*/ 758223 h 795413"/>
                <a:gd name="connsiteX12" fmla="*/ 150939 w 669478"/>
                <a:gd name="connsiteY12" fmla="*/ 292436 h 795413"/>
                <a:gd name="connsiteX13" fmla="*/ 143968 w 669478"/>
                <a:gd name="connsiteY13" fmla="*/ 293401 h 795413"/>
                <a:gd name="connsiteX14" fmla="*/ 77338 w 669478"/>
                <a:gd name="connsiteY14" fmla="*/ 263647 h 795413"/>
                <a:gd name="connsiteX15" fmla="*/ 6200 w 669478"/>
                <a:gd name="connsiteY15" fmla="*/ 187402 h 795413"/>
                <a:gd name="connsiteX16" fmla="*/ 9348 w 669478"/>
                <a:gd name="connsiteY16" fmla="*/ 152584 h 795413"/>
                <a:gd name="connsiteX17" fmla="*/ 28393 w 669478"/>
                <a:gd name="connsiteY17" fmla="*/ 146201 h 795413"/>
                <a:gd name="connsiteX18" fmla="*/ 22761 w 669478"/>
                <a:gd name="connsiteY18" fmla="*/ 129847 h 795413"/>
                <a:gd name="connsiteX19" fmla="*/ 32400 w 669478"/>
                <a:gd name="connsiteY19" fmla="*/ 112049 h 795413"/>
                <a:gd name="connsiteX20" fmla="*/ 62102 w 669478"/>
                <a:gd name="connsiteY20" fmla="*/ 100919 h 795413"/>
                <a:gd name="connsiteX21" fmla="*/ 65249 w 669478"/>
                <a:gd name="connsiteY21" fmla="*/ 66101 h 795413"/>
                <a:gd name="connsiteX22" fmla="*/ 84443 w 669478"/>
                <a:gd name="connsiteY22" fmla="*/ 59669 h 795413"/>
                <a:gd name="connsiteX23" fmla="*/ 68952 w 669478"/>
                <a:gd name="connsiteY23" fmla="*/ 35062 h 795413"/>
                <a:gd name="connsiteX24" fmla="*/ 71626 w 669478"/>
                <a:gd name="connsiteY24" fmla="*/ 5485 h 795413"/>
                <a:gd name="connsiteX25" fmla="*/ 87930 w 669478"/>
                <a:gd name="connsiteY25" fmla="*/ 20 h 7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9478" h="795413">
                  <a:moveTo>
                    <a:pt x="87930" y="20"/>
                  </a:moveTo>
                  <a:cubicBezTo>
                    <a:pt x="93631" y="260"/>
                    <a:pt x="99147" y="2540"/>
                    <a:pt x="103126" y="6806"/>
                  </a:cubicBezTo>
                  <a:lnTo>
                    <a:pt x="173128" y="81835"/>
                  </a:lnTo>
                  <a:lnTo>
                    <a:pt x="199192" y="81834"/>
                  </a:lnTo>
                  <a:cubicBezTo>
                    <a:pt x="218924" y="81835"/>
                    <a:pt x="234918" y="96891"/>
                    <a:pt x="234919" y="115465"/>
                  </a:cubicBezTo>
                  <a:lnTo>
                    <a:pt x="234918" y="152686"/>
                  </a:lnTo>
                  <a:lnTo>
                    <a:pt x="245890" y="171000"/>
                  </a:lnTo>
                  <a:cubicBezTo>
                    <a:pt x="248717" y="179428"/>
                    <a:pt x="250168" y="188191"/>
                    <a:pt x="250269" y="196996"/>
                  </a:cubicBezTo>
                  <a:lnTo>
                    <a:pt x="247850" y="214070"/>
                  </a:lnTo>
                  <a:lnTo>
                    <a:pt x="646235" y="648097"/>
                  </a:lnTo>
                  <a:cubicBezTo>
                    <a:pt x="679684" y="688973"/>
                    <a:pt x="676674" y="746763"/>
                    <a:pt x="639513" y="777172"/>
                  </a:cubicBezTo>
                  <a:cubicBezTo>
                    <a:pt x="602351" y="807583"/>
                    <a:pt x="545109" y="799098"/>
                    <a:pt x="511659" y="758223"/>
                  </a:cubicBezTo>
                  <a:lnTo>
                    <a:pt x="150939" y="292436"/>
                  </a:lnTo>
                  <a:lnTo>
                    <a:pt x="143968" y="293401"/>
                  </a:lnTo>
                  <a:cubicBezTo>
                    <a:pt x="118974" y="292353"/>
                    <a:pt x="94790" y="282352"/>
                    <a:pt x="77338" y="263647"/>
                  </a:cubicBezTo>
                  <a:lnTo>
                    <a:pt x="6200" y="187402"/>
                  </a:lnTo>
                  <a:cubicBezTo>
                    <a:pt x="-3170" y="177357"/>
                    <a:pt x="-1760" y="161768"/>
                    <a:pt x="9348" y="152584"/>
                  </a:cubicBezTo>
                  <a:lnTo>
                    <a:pt x="28393" y="146201"/>
                  </a:lnTo>
                  <a:lnTo>
                    <a:pt x="22761" y="129847"/>
                  </a:lnTo>
                  <a:cubicBezTo>
                    <a:pt x="23354" y="123284"/>
                    <a:pt x="25843" y="116871"/>
                    <a:pt x="32400" y="112049"/>
                  </a:cubicBezTo>
                  <a:cubicBezTo>
                    <a:pt x="38957" y="107229"/>
                    <a:pt x="56626" y="108577"/>
                    <a:pt x="62102" y="100919"/>
                  </a:cubicBezTo>
                  <a:cubicBezTo>
                    <a:pt x="52729" y="90875"/>
                    <a:pt x="54139" y="75286"/>
                    <a:pt x="65249" y="66101"/>
                  </a:cubicBezTo>
                  <a:cubicBezTo>
                    <a:pt x="70804" y="61509"/>
                    <a:pt x="77732" y="59386"/>
                    <a:pt x="84443" y="59669"/>
                  </a:cubicBezTo>
                  <a:lnTo>
                    <a:pt x="68952" y="35062"/>
                  </a:lnTo>
                  <a:cubicBezTo>
                    <a:pt x="60991" y="26529"/>
                    <a:pt x="62189" y="13287"/>
                    <a:pt x="71626" y="5485"/>
                  </a:cubicBezTo>
                  <a:cubicBezTo>
                    <a:pt x="76345" y="1583"/>
                    <a:pt x="82229" y="-219"/>
                    <a:pt x="87930" y="2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CC25A54E-9718-4045-AEE0-26F317BA3C33}"/>
                </a:ext>
              </a:extLst>
            </p:cNvPr>
            <p:cNvGrpSpPr/>
            <p:nvPr/>
          </p:nvGrpSpPr>
          <p:grpSpPr>
            <a:xfrm>
              <a:off x="8144649" y="5466776"/>
              <a:ext cx="737956" cy="494430"/>
              <a:chOff x="2042299" y="5346126"/>
              <a:chExt cx="737956" cy="494430"/>
            </a:xfrm>
          </p:grpSpPr>
          <p:sp>
            <p:nvSpPr>
              <p:cNvPr id="354" name="吹き出し: 円形 353">
                <a:extLst>
                  <a:ext uri="{FF2B5EF4-FFF2-40B4-BE49-F238E27FC236}">
                    <a16:creationId xmlns:a16="http://schemas.microsoft.com/office/drawing/2014/main" id="{F5158D29-5D92-4883-9323-F2AA3150B34E}"/>
                  </a:ext>
                </a:extLst>
              </p:cNvPr>
              <p:cNvSpPr/>
              <p:nvPr/>
            </p:nvSpPr>
            <p:spPr bwMode="auto">
              <a:xfrm>
                <a:off x="2042299" y="5346126"/>
                <a:ext cx="737956" cy="494430"/>
              </a:xfrm>
              <a:prstGeom prst="wedgeEllipseCallout">
                <a:avLst>
                  <a:gd name="adj1" fmla="val -34332"/>
                  <a:gd name="adj2" fmla="val -78531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5" name="テキスト ボックス 354">
                <a:extLst>
                  <a:ext uri="{FF2B5EF4-FFF2-40B4-BE49-F238E27FC236}">
                    <a16:creationId xmlns:a16="http://schemas.microsoft.com/office/drawing/2014/main" id="{DFF34148-3CA0-4CFB-92F6-9847825B7F9B}"/>
                  </a:ext>
                </a:extLst>
              </p:cNvPr>
              <p:cNvSpPr txBox="1"/>
              <p:nvPr/>
            </p:nvSpPr>
            <p:spPr>
              <a:xfrm>
                <a:off x="2189206" y="5480378"/>
                <a:ext cx="460929" cy="2095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840D59B3-1853-4E5F-AA6D-A128CADFDA6F}"/>
                </a:ext>
              </a:extLst>
            </p:cNvPr>
            <p:cNvSpPr/>
            <p:nvPr/>
          </p:nvSpPr>
          <p:spPr>
            <a:xfrm>
              <a:off x="7469961" y="4480115"/>
              <a:ext cx="1033484" cy="670529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24A0AAE3-3EB1-42C8-8585-44FC8E7703B8}"/>
                </a:ext>
              </a:extLst>
            </p:cNvPr>
            <p:cNvGrpSpPr/>
            <p:nvPr/>
          </p:nvGrpSpPr>
          <p:grpSpPr>
            <a:xfrm rot="20561710">
              <a:off x="7030188" y="4970820"/>
              <a:ext cx="1001921" cy="939673"/>
              <a:chOff x="7081513" y="5304328"/>
              <a:chExt cx="866951" cy="809950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DAE2463A-C2E9-405C-B4F2-5EB0D959BEE2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805EEE12-D566-4355-9964-0E897FD27D0F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49C7A9FC-4990-47C8-B5AA-3168F7F7ED21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C8B098F2-AEFC-455A-9AC1-9E3F371F9AEE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DDC80F0-7817-480B-860F-AB06BC700399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C19C36FD-E8C3-451E-8EB5-15DDDF8E1601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00362499-2F18-4F48-8FDA-C2456375A424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マスクをしながらモグモグ食べる男の子のイラスト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132715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32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pptxg10_マスクをしながらモグモグ食べる男の子のイラスト</dc:title>
  <dc:subject>pptxg10_マスクをしながらモグモグ食べる男の子のイラスト</dc:subject>
  <dc:creator>でじけろお</dc:creator>
  <cp:revision>1</cp:revision>
  <dcterms:created xsi:type="dcterms:W3CDTF">2018-05-20T00:31:01Z</dcterms:created>
  <dcterms:modified xsi:type="dcterms:W3CDTF">2021-07-27T10:21:03Z</dcterms:modified>
  <cp:version>1</cp:version>
</cp:coreProperties>
</file>